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rawings/drawing1.xml" ContentType="application/vnd.openxmlformats-officedocument.drawingml.chartshapes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drawings/drawing2.xml" ContentType="application/vnd.openxmlformats-officedocument.drawingml.chartshapes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drawings/drawing3.xml" ContentType="application/vnd.openxmlformats-officedocument.drawingml.chartshape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4"/>
  </p:notesMasterIdLst>
  <p:sldIdLst>
    <p:sldId id="257" r:id="rId2"/>
    <p:sldId id="383" r:id="rId3"/>
    <p:sldId id="384" r:id="rId4"/>
    <p:sldId id="385" r:id="rId5"/>
    <p:sldId id="387" r:id="rId6"/>
    <p:sldId id="388" r:id="rId7"/>
    <p:sldId id="389" r:id="rId8"/>
    <p:sldId id="390" r:id="rId9"/>
    <p:sldId id="391" r:id="rId10"/>
    <p:sldId id="392" r:id="rId11"/>
    <p:sldId id="393" r:id="rId12"/>
    <p:sldId id="449" r:id="rId13"/>
    <p:sldId id="395" r:id="rId14"/>
    <p:sldId id="397" r:id="rId15"/>
    <p:sldId id="398" r:id="rId16"/>
    <p:sldId id="399" r:id="rId17"/>
    <p:sldId id="400" r:id="rId18"/>
    <p:sldId id="402" r:id="rId19"/>
    <p:sldId id="401" r:id="rId20"/>
    <p:sldId id="450" r:id="rId21"/>
    <p:sldId id="404" r:id="rId22"/>
    <p:sldId id="405" r:id="rId23"/>
    <p:sldId id="406" r:id="rId24"/>
    <p:sldId id="408" r:id="rId25"/>
    <p:sldId id="409" r:id="rId26"/>
    <p:sldId id="410" r:id="rId27"/>
    <p:sldId id="451" r:id="rId28"/>
    <p:sldId id="412" r:id="rId29"/>
    <p:sldId id="413" r:id="rId30"/>
    <p:sldId id="414" r:id="rId31"/>
    <p:sldId id="452" r:id="rId32"/>
    <p:sldId id="417" r:id="rId33"/>
    <p:sldId id="418" r:id="rId34"/>
    <p:sldId id="419" r:id="rId35"/>
    <p:sldId id="420" r:id="rId36"/>
    <p:sldId id="421" r:id="rId37"/>
    <p:sldId id="422" r:id="rId38"/>
    <p:sldId id="423" r:id="rId39"/>
    <p:sldId id="424" r:id="rId40"/>
    <p:sldId id="425" r:id="rId41"/>
    <p:sldId id="427" r:id="rId42"/>
    <p:sldId id="428" r:id="rId43"/>
    <p:sldId id="429" r:id="rId44"/>
    <p:sldId id="430" r:id="rId45"/>
    <p:sldId id="431" r:id="rId46"/>
    <p:sldId id="432" r:id="rId47"/>
    <p:sldId id="453" r:id="rId48"/>
    <p:sldId id="434" r:id="rId49"/>
    <p:sldId id="435" r:id="rId50"/>
    <p:sldId id="436" r:id="rId51"/>
    <p:sldId id="437" r:id="rId52"/>
    <p:sldId id="438" r:id="rId53"/>
    <p:sldId id="440" r:id="rId54"/>
    <p:sldId id="439" r:id="rId55"/>
    <p:sldId id="441" r:id="rId56"/>
    <p:sldId id="442" r:id="rId57"/>
    <p:sldId id="443" r:id="rId58"/>
    <p:sldId id="444" r:id="rId59"/>
    <p:sldId id="445" r:id="rId60"/>
    <p:sldId id="446" r:id="rId61"/>
    <p:sldId id="447" r:id="rId62"/>
    <p:sldId id="448" r:id="rId6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C66"/>
    <a:srgbClr val="FF6600"/>
    <a:srgbClr val="FFFF66"/>
    <a:srgbClr val="FF40FF"/>
    <a:srgbClr val="CBD947"/>
    <a:srgbClr val="3241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6FF8E01-DE24-0F4F-A559-943D670B7764}" v="50" dt="2024-08-14T17:48:44.40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325" autoAdjust="0"/>
    <p:restoredTop sz="93919" autoAdjust="0"/>
  </p:normalViewPr>
  <p:slideViewPr>
    <p:cSldViewPr snapToGrid="0">
      <p:cViewPr varScale="1">
        <p:scale>
          <a:sx n="141" d="100"/>
          <a:sy n="141" d="100"/>
        </p:scale>
        <p:origin x="1806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69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nnel D. Palenzuela" userId="27216d6f-a712-48da-bcb2-613e4bc945ac" providerId="ADAL" clId="{16736750-74B4-184C-AACF-97E7E4B9FAA6}"/>
    <pc:docChg chg="undo custSel addSld delSld modSld sldOrd modMainMaster">
      <pc:chgData name="Ronnel D. Palenzuela" userId="27216d6f-a712-48da-bcb2-613e4bc945ac" providerId="ADAL" clId="{16736750-74B4-184C-AACF-97E7E4B9FAA6}" dt="2024-08-13T03:37:12.131" v="3508" actId="207"/>
      <pc:docMkLst>
        <pc:docMk/>
      </pc:docMkLst>
      <pc:sldChg chg="modSp mod">
        <pc:chgData name="Ronnel D. Palenzuela" userId="27216d6f-a712-48da-bcb2-613e4bc945ac" providerId="ADAL" clId="{16736750-74B4-184C-AACF-97E7E4B9FAA6}" dt="2024-08-11T23:14:10.328" v="2625" actId="20577"/>
        <pc:sldMkLst>
          <pc:docMk/>
          <pc:sldMk cId="3455369248" sldId="257"/>
        </pc:sldMkLst>
        <pc:spChg chg="mod">
          <ac:chgData name="Ronnel D. Palenzuela" userId="27216d6f-a712-48da-bcb2-613e4bc945ac" providerId="ADAL" clId="{16736750-74B4-184C-AACF-97E7E4B9FAA6}" dt="2024-08-11T23:14:10.328" v="2625" actId="20577"/>
          <ac:spMkLst>
            <pc:docMk/>
            <pc:sldMk cId="3455369248" sldId="257"/>
            <ac:spMk id="3" creationId="{55CA8846-F5F9-9E2F-7E86-4EDFA1AEFED2}"/>
          </ac:spMkLst>
        </pc:spChg>
      </pc:sldChg>
      <pc:sldChg chg="addSp delSp modSp del mod setBg modNotesTx">
        <pc:chgData name="Ronnel D. Palenzuela" userId="27216d6f-a712-48da-bcb2-613e4bc945ac" providerId="ADAL" clId="{16736750-74B4-184C-AACF-97E7E4B9FAA6}" dt="2024-08-11T06:16:40.205" v="363" actId="2696"/>
        <pc:sldMkLst>
          <pc:docMk/>
          <pc:sldMk cId="218736974" sldId="258"/>
        </pc:sldMkLst>
        <pc:spChg chg="mod">
          <ac:chgData name="Ronnel D. Palenzuela" userId="27216d6f-a712-48da-bcb2-613e4bc945ac" providerId="ADAL" clId="{16736750-74B4-184C-AACF-97E7E4B9FAA6}" dt="2024-08-11T06:16:07.116" v="348" actId="26606"/>
          <ac:spMkLst>
            <pc:docMk/>
            <pc:sldMk cId="218736974" sldId="258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6:16:25.529" v="353" actId="21"/>
          <ac:spMkLst>
            <pc:docMk/>
            <pc:sldMk cId="218736974" sldId="258"/>
            <ac:spMk id="3" creationId="{F9E9654B-D8E5-22CA-371A-57FADD13842B}"/>
          </ac:spMkLst>
        </pc:spChg>
        <pc:spChg chg="add del">
          <ac:chgData name="Ronnel D. Palenzuela" userId="27216d6f-a712-48da-bcb2-613e4bc945ac" providerId="ADAL" clId="{16736750-74B4-184C-AACF-97E7E4B9FAA6}" dt="2024-08-11T06:16:07.116" v="348" actId="26606"/>
          <ac:spMkLst>
            <pc:docMk/>
            <pc:sldMk cId="218736974" sldId="258"/>
            <ac:spMk id="9" creationId="{04812C46-200A-4DEB-A05E-3ED6C68C2387}"/>
          </ac:spMkLst>
        </pc:spChg>
        <pc:spChg chg="add del">
          <ac:chgData name="Ronnel D. Palenzuela" userId="27216d6f-a712-48da-bcb2-613e4bc945ac" providerId="ADAL" clId="{16736750-74B4-184C-AACF-97E7E4B9FAA6}" dt="2024-08-11T06:16:07.116" v="348" actId="26606"/>
          <ac:spMkLst>
            <pc:docMk/>
            <pc:sldMk cId="218736974" sldId="258"/>
            <ac:spMk id="11" creationId="{D1EA859B-E555-4109-94F3-6700E046E008}"/>
          </ac:spMkLst>
        </pc:spChg>
        <pc:picChg chg="add del mod ord">
          <ac:chgData name="Ronnel D. Palenzuela" userId="27216d6f-a712-48da-bcb2-613e4bc945ac" providerId="ADAL" clId="{16736750-74B4-184C-AACF-97E7E4B9FAA6}" dt="2024-08-11T06:16:38.323" v="362" actId="21"/>
          <ac:picMkLst>
            <pc:docMk/>
            <pc:sldMk cId="218736974" sldId="258"/>
            <ac:picMk id="4" creationId="{98D0E626-B0C1-BC0F-8BBE-013B7E7B3AA6}"/>
          </ac:picMkLst>
        </pc:picChg>
      </pc:sldChg>
      <pc:sldChg chg="addSp delSp modSp mod modNotesTx">
        <pc:chgData name="Ronnel D. Palenzuela" userId="27216d6f-a712-48da-bcb2-613e4bc945ac" providerId="ADAL" clId="{16736750-74B4-184C-AACF-97E7E4B9FAA6}" dt="2024-08-11T12:37:53.539" v="2618" actId="20577"/>
        <pc:sldMkLst>
          <pc:docMk/>
          <pc:sldMk cId="3256538018" sldId="259"/>
        </pc:sldMkLst>
        <pc:spChg chg="mod">
          <ac:chgData name="Ronnel D. Palenzuela" userId="27216d6f-a712-48da-bcb2-613e4bc945ac" providerId="ADAL" clId="{16736750-74B4-184C-AACF-97E7E4B9FAA6}" dt="2024-08-11T06:18:47.941" v="388" actId="14100"/>
          <ac:spMkLst>
            <pc:docMk/>
            <pc:sldMk cId="3256538018" sldId="259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2:37:53.539" v="2618" actId="20577"/>
          <ac:spMkLst>
            <pc:docMk/>
            <pc:sldMk cId="3256538018" sldId="259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06:21:54.031" v="403" actId="1076"/>
          <ac:picMkLst>
            <pc:docMk/>
            <pc:sldMk cId="3256538018" sldId="259"/>
            <ac:picMk id="4" creationId="{E700435F-1E7A-3EEC-4AA8-86923D600596}"/>
          </ac:picMkLst>
        </pc:picChg>
        <pc:picChg chg="del">
          <ac:chgData name="Ronnel D. Palenzuela" userId="27216d6f-a712-48da-bcb2-613e4bc945ac" providerId="ADAL" clId="{16736750-74B4-184C-AACF-97E7E4B9FAA6}" dt="2024-08-11T06:16:36.656" v="361" actId="478"/>
          <ac:picMkLst>
            <pc:docMk/>
            <pc:sldMk cId="3256538018" sldId="259"/>
            <ac:picMk id="5" creationId="{D3CE80CF-7820-04DC-00A6-061A45338617}"/>
          </ac:picMkLst>
        </pc:picChg>
        <pc:picChg chg="del">
          <ac:chgData name="Ronnel D. Palenzuela" userId="27216d6f-a712-48da-bcb2-613e4bc945ac" providerId="ADAL" clId="{16736750-74B4-184C-AACF-97E7E4B9FAA6}" dt="2024-08-11T06:16:36.656" v="361" actId="478"/>
          <ac:picMkLst>
            <pc:docMk/>
            <pc:sldMk cId="3256538018" sldId="259"/>
            <ac:picMk id="6" creationId="{105319CD-EE8D-3939-D407-76A3761FCAFE}"/>
          </ac:picMkLst>
        </pc:picChg>
        <pc:picChg chg="del">
          <ac:chgData name="Ronnel D. Palenzuela" userId="27216d6f-a712-48da-bcb2-613e4bc945ac" providerId="ADAL" clId="{16736750-74B4-184C-AACF-97E7E4B9FAA6}" dt="2024-08-11T06:16:36.656" v="361" actId="478"/>
          <ac:picMkLst>
            <pc:docMk/>
            <pc:sldMk cId="3256538018" sldId="259"/>
            <ac:picMk id="7" creationId="{763F4613-1B0F-8B43-1A32-113F3480FFDD}"/>
          </ac:picMkLst>
        </pc:picChg>
        <pc:picChg chg="del">
          <ac:chgData name="Ronnel D. Palenzuela" userId="27216d6f-a712-48da-bcb2-613e4bc945ac" providerId="ADAL" clId="{16736750-74B4-184C-AACF-97E7E4B9FAA6}" dt="2024-08-11T06:16:36.656" v="361" actId="478"/>
          <ac:picMkLst>
            <pc:docMk/>
            <pc:sldMk cId="3256538018" sldId="259"/>
            <ac:picMk id="8" creationId="{3F65A7A7-479E-10AB-F526-C7D8854988BE}"/>
          </ac:picMkLst>
        </pc:picChg>
        <pc:picChg chg="add mod">
          <ac:chgData name="Ronnel D. Palenzuela" userId="27216d6f-a712-48da-bcb2-613e4bc945ac" providerId="ADAL" clId="{16736750-74B4-184C-AACF-97E7E4B9FAA6}" dt="2024-08-11T06:21:54.464" v="404" actId="1076"/>
          <ac:picMkLst>
            <pc:docMk/>
            <pc:sldMk cId="3256538018" sldId="259"/>
            <ac:picMk id="9" creationId="{5039F99A-C68C-0B5B-1A0E-5505DF7E762C}"/>
          </ac:picMkLst>
        </pc:picChg>
      </pc:sldChg>
      <pc:sldChg chg="del modNotesTx">
        <pc:chgData name="Ronnel D. Palenzuela" userId="27216d6f-a712-48da-bcb2-613e4bc945ac" providerId="ADAL" clId="{16736750-74B4-184C-AACF-97E7E4B9FAA6}" dt="2024-08-11T06:22:16.116" v="405" actId="2696"/>
        <pc:sldMkLst>
          <pc:docMk/>
          <pc:sldMk cId="606913761" sldId="260"/>
        </pc:sldMkLst>
      </pc:sldChg>
      <pc:sldChg chg="del">
        <pc:chgData name="Ronnel D. Palenzuela" userId="27216d6f-a712-48da-bcb2-613e4bc945ac" providerId="ADAL" clId="{16736750-74B4-184C-AACF-97E7E4B9FAA6}" dt="2024-08-11T06:22:16.124" v="406" actId="2696"/>
        <pc:sldMkLst>
          <pc:docMk/>
          <pc:sldMk cId="285302475" sldId="261"/>
        </pc:sldMkLst>
      </pc:sldChg>
      <pc:sldChg chg="del modNotesTx">
        <pc:chgData name="Ronnel D. Palenzuela" userId="27216d6f-a712-48da-bcb2-613e4bc945ac" providerId="ADAL" clId="{16736750-74B4-184C-AACF-97E7E4B9FAA6}" dt="2024-08-11T09:23:38.794" v="1383" actId="2696"/>
        <pc:sldMkLst>
          <pc:docMk/>
          <pc:sldMk cId="1633078811" sldId="262"/>
        </pc:sldMkLst>
      </pc:sldChg>
      <pc:sldChg chg="addSp delSp modSp mod ord setBg modNotesTx">
        <pc:chgData name="Ronnel D. Palenzuela" userId="27216d6f-a712-48da-bcb2-613e4bc945ac" providerId="ADAL" clId="{16736750-74B4-184C-AACF-97E7E4B9FAA6}" dt="2024-08-11T07:26:40.554" v="869" actId="20577"/>
        <pc:sldMkLst>
          <pc:docMk/>
          <pc:sldMk cId="3611571112" sldId="263"/>
        </pc:sldMkLst>
        <pc:spChg chg="mod">
          <ac:chgData name="Ronnel D. Palenzuela" userId="27216d6f-a712-48da-bcb2-613e4bc945ac" providerId="ADAL" clId="{16736750-74B4-184C-AACF-97E7E4B9FAA6}" dt="2024-08-11T07:26:40.554" v="869" actId="20577"/>
          <ac:spMkLst>
            <pc:docMk/>
            <pc:sldMk cId="3611571112" sldId="263"/>
            <ac:spMk id="2" creationId="{4B9DC0FD-E73C-26A6-891F-61B461076958}"/>
          </ac:spMkLst>
        </pc:spChg>
        <pc:spChg chg="del mod">
          <ac:chgData name="Ronnel D. Palenzuela" userId="27216d6f-a712-48da-bcb2-613e4bc945ac" providerId="ADAL" clId="{16736750-74B4-184C-AACF-97E7E4B9FAA6}" dt="2024-08-11T05:58:13.516" v="174" actId="478"/>
          <ac:spMkLst>
            <pc:docMk/>
            <pc:sldMk cId="3611571112" sldId="263"/>
            <ac:spMk id="3" creationId="{55CA8846-F5F9-9E2F-7E86-4EDFA1AEFED2}"/>
          </ac:spMkLst>
        </pc:spChg>
        <pc:spChg chg="add del">
          <ac:chgData name="Ronnel D. Palenzuela" userId="27216d6f-a712-48da-bcb2-613e4bc945ac" providerId="ADAL" clId="{16736750-74B4-184C-AACF-97E7E4B9FAA6}" dt="2024-08-11T06:07:07.454" v="259" actId="26606"/>
          <ac:spMkLst>
            <pc:docMk/>
            <pc:sldMk cId="3611571112" sldId="263"/>
            <ac:spMk id="9" creationId="{0DBF1ABE-8590-450D-BB49-BDDCCF3EEA9E}"/>
          </ac:spMkLst>
        </pc:spChg>
        <pc:spChg chg="add del">
          <ac:chgData name="Ronnel D. Palenzuela" userId="27216d6f-a712-48da-bcb2-613e4bc945ac" providerId="ADAL" clId="{16736750-74B4-184C-AACF-97E7E4B9FAA6}" dt="2024-08-11T06:07:07.454" v="259" actId="26606"/>
          <ac:spMkLst>
            <pc:docMk/>
            <pc:sldMk cId="3611571112" sldId="263"/>
            <ac:spMk id="11" creationId="{18D32C3D-8F76-4E99-BE56-0836CC38CC84}"/>
          </ac:spMkLst>
        </pc:spChg>
        <pc:spChg chg="add del">
          <ac:chgData name="Ronnel D. Palenzuela" userId="27216d6f-a712-48da-bcb2-613e4bc945ac" providerId="ADAL" clId="{16736750-74B4-184C-AACF-97E7E4B9FAA6}" dt="2024-08-11T06:07:07.454" v="259" actId="26606"/>
          <ac:spMkLst>
            <pc:docMk/>
            <pc:sldMk cId="3611571112" sldId="263"/>
            <ac:spMk id="13" creationId="{70766076-46F5-42D5-A773-2B3BEF2B8B74}"/>
          </ac:spMkLst>
        </pc:spChg>
        <pc:spChg chg="add del">
          <ac:chgData name="Ronnel D. Palenzuela" userId="27216d6f-a712-48da-bcb2-613e4bc945ac" providerId="ADAL" clId="{16736750-74B4-184C-AACF-97E7E4B9FAA6}" dt="2024-08-11T06:07:07.454" v="259" actId="26606"/>
          <ac:spMkLst>
            <pc:docMk/>
            <pc:sldMk cId="3611571112" sldId="263"/>
            <ac:spMk id="15" creationId="{CB7B90D9-1EC2-4A12-B24A-342C1BCA2FA1}"/>
          </ac:spMkLst>
        </pc:spChg>
        <pc:picChg chg="add del mod">
          <ac:chgData name="Ronnel D. Palenzuela" userId="27216d6f-a712-48da-bcb2-613e4bc945ac" providerId="ADAL" clId="{16736750-74B4-184C-AACF-97E7E4B9FAA6}" dt="2024-08-11T06:09:13.684" v="283" actId="478"/>
          <ac:picMkLst>
            <pc:docMk/>
            <pc:sldMk cId="3611571112" sldId="263"/>
            <ac:picMk id="4" creationId="{C459ACEE-C018-E6AA-F0E7-E4078174E3AF}"/>
          </ac:picMkLst>
        </pc:picChg>
      </pc:sldChg>
      <pc:sldChg chg="modSp mod">
        <pc:chgData name="Ronnel D. Palenzuela" userId="27216d6f-a712-48da-bcb2-613e4bc945ac" providerId="ADAL" clId="{16736750-74B4-184C-AACF-97E7E4B9FAA6}" dt="2024-08-11T05:45:49.289" v="62" actId="207"/>
        <pc:sldMkLst>
          <pc:docMk/>
          <pc:sldMk cId="261940385" sldId="264"/>
        </pc:sldMkLst>
        <pc:spChg chg="mod">
          <ac:chgData name="Ronnel D. Palenzuela" userId="27216d6f-a712-48da-bcb2-613e4bc945ac" providerId="ADAL" clId="{16736750-74B4-184C-AACF-97E7E4B9FAA6}" dt="2024-08-11T05:45:49.289" v="62" actId="207"/>
          <ac:spMkLst>
            <pc:docMk/>
            <pc:sldMk cId="261940385" sldId="264"/>
            <ac:spMk id="3" creationId="{A8B75234-3FB1-B597-DF46-CD5827D3C5AF}"/>
          </ac:spMkLst>
        </pc:spChg>
      </pc:sldChg>
      <pc:sldChg chg="addSp delSp modSp add mod modNotesTx">
        <pc:chgData name="Ronnel D. Palenzuela" userId="27216d6f-a712-48da-bcb2-613e4bc945ac" providerId="ADAL" clId="{16736750-74B4-184C-AACF-97E7E4B9FAA6}" dt="2024-08-11T06:53:23.498" v="651" actId="20577"/>
        <pc:sldMkLst>
          <pc:docMk/>
          <pc:sldMk cId="538568147" sldId="265"/>
        </pc:sldMkLst>
        <pc:spChg chg="mod">
          <ac:chgData name="Ronnel D. Palenzuela" userId="27216d6f-a712-48da-bcb2-613e4bc945ac" providerId="ADAL" clId="{16736750-74B4-184C-AACF-97E7E4B9FAA6}" dt="2024-08-11T06:24:33.995" v="426" actId="20577"/>
          <ac:spMkLst>
            <pc:docMk/>
            <pc:sldMk cId="538568147" sldId="265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6:53:05.724" v="648" actId="207"/>
          <ac:spMkLst>
            <pc:docMk/>
            <pc:sldMk cId="538568147" sldId="265"/>
            <ac:spMk id="3" creationId="{F9E9654B-D8E5-22CA-371A-57FADD13842B}"/>
          </ac:spMkLst>
        </pc:spChg>
        <pc:spChg chg="add del mod">
          <ac:chgData name="Ronnel D. Palenzuela" userId="27216d6f-a712-48da-bcb2-613e4bc945ac" providerId="ADAL" clId="{16736750-74B4-184C-AACF-97E7E4B9FAA6}" dt="2024-08-11T06:53:08.656" v="650" actId="478"/>
          <ac:spMkLst>
            <pc:docMk/>
            <pc:sldMk cId="538568147" sldId="265"/>
            <ac:spMk id="11" creationId="{2E179526-39F5-A7F9-BE56-7FA6A5CD0F1A}"/>
          </ac:spMkLst>
        </pc:spChg>
        <pc:picChg chg="del">
          <ac:chgData name="Ronnel D. Palenzuela" userId="27216d6f-a712-48da-bcb2-613e4bc945ac" providerId="ADAL" clId="{16736750-74B4-184C-AACF-97E7E4B9FAA6}" dt="2024-08-11T06:28:11.603" v="470" actId="478"/>
          <ac:picMkLst>
            <pc:docMk/>
            <pc:sldMk cId="538568147" sldId="265"/>
            <ac:picMk id="4" creationId="{E700435F-1E7A-3EEC-4AA8-86923D600596}"/>
          </ac:picMkLst>
        </pc:picChg>
        <pc:picChg chg="add del mod">
          <ac:chgData name="Ronnel D. Palenzuela" userId="27216d6f-a712-48da-bcb2-613e4bc945ac" providerId="ADAL" clId="{16736750-74B4-184C-AACF-97E7E4B9FAA6}" dt="2024-08-11T06:29:57.039" v="479" actId="478"/>
          <ac:picMkLst>
            <pc:docMk/>
            <pc:sldMk cId="538568147" sldId="265"/>
            <ac:picMk id="5" creationId="{6120C7BE-6D16-542F-8D12-5F374110B259}"/>
          </ac:picMkLst>
        </pc:picChg>
        <pc:picChg chg="add mod">
          <ac:chgData name="Ronnel D. Palenzuela" userId="27216d6f-a712-48da-bcb2-613e4bc945ac" providerId="ADAL" clId="{16736750-74B4-184C-AACF-97E7E4B9FAA6}" dt="2024-08-11T06:37:15.786" v="541" actId="1076"/>
          <ac:picMkLst>
            <pc:docMk/>
            <pc:sldMk cId="538568147" sldId="265"/>
            <ac:picMk id="6" creationId="{E6F66661-8045-D9A5-7A22-9C32CFDC9130}"/>
          </ac:picMkLst>
        </pc:picChg>
        <pc:picChg chg="add mod">
          <ac:chgData name="Ronnel D. Palenzuela" userId="27216d6f-a712-48da-bcb2-613e4bc945ac" providerId="ADAL" clId="{16736750-74B4-184C-AACF-97E7E4B9FAA6}" dt="2024-08-11T06:38:05.418" v="564" actId="1076"/>
          <ac:picMkLst>
            <pc:docMk/>
            <pc:sldMk cId="538568147" sldId="265"/>
            <ac:picMk id="7" creationId="{034B6557-36A5-121F-76C7-3EA4B37D7CFA}"/>
          </ac:picMkLst>
        </pc:picChg>
        <pc:picChg chg="add mod">
          <ac:chgData name="Ronnel D. Palenzuela" userId="27216d6f-a712-48da-bcb2-613e4bc945ac" providerId="ADAL" clId="{16736750-74B4-184C-AACF-97E7E4B9FAA6}" dt="2024-08-11T06:38:07.200" v="565" actId="1076"/>
          <ac:picMkLst>
            <pc:docMk/>
            <pc:sldMk cId="538568147" sldId="265"/>
            <ac:picMk id="8" creationId="{1FB21C6D-D0A1-8AEB-319B-0296807954C0}"/>
          </ac:picMkLst>
        </pc:picChg>
        <pc:picChg chg="del">
          <ac:chgData name="Ronnel D. Palenzuela" userId="27216d6f-a712-48da-bcb2-613e4bc945ac" providerId="ADAL" clId="{16736750-74B4-184C-AACF-97E7E4B9FAA6}" dt="2024-08-11T06:28:10.344" v="469" actId="478"/>
          <ac:picMkLst>
            <pc:docMk/>
            <pc:sldMk cId="538568147" sldId="265"/>
            <ac:picMk id="9" creationId="{5039F99A-C68C-0B5B-1A0E-5505DF7E762C}"/>
          </ac:picMkLst>
        </pc:picChg>
        <pc:picChg chg="add mod">
          <ac:chgData name="Ronnel D. Palenzuela" userId="27216d6f-a712-48da-bcb2-613e4bc945ac" providerId="ADAL" clId="{16736750-74B4-184C-AACF-97E7E4B9FAA6}" dt="2024-08-11T06:38:14.300" v="567" actId="1076"/>
          <ac:picMkLst>
            <pc:docMk/>
            <pc:sldMk cId="538568147" sldId="265"/>
            <ac:picMk id="10" creationId="{DA4EB7EF-513D-C40D-5DC5-6B39809CDC00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7:02:04.499" v="710" actId="207"/>
        <pc:sldMkLst>
          <pc:docMk/>
          <pc:sldMk cId="3029220167" sldId="266"/>
        </pc:sldMkLst>
        <pc:spChg chg="mod">
          <ac:chgData name="Ronnel D. Palenzuela" userId="27216d6f-a712-48da-bcb2-613e4bc945ac" providerId="ADAL" clId="{16736750-74B4-184C-AACF-97E7E4B9FAA6}" dt="2024-08-11T06:42:43.526" v="580"/>
          <ac:spMkLst>
            <pc:docMk/>
            <pc:sldMk cId="3029220167" sldId="266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7:02:04.499" v="710" actId="207"/>
          <ac:spMkLst>
            <pc:docMk/>
            <pc:sldMk cId="3029220167" sldId="266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06:50:04.050" v="627" actId="1076"/>
          <ac:picMkLst>
            <pc:docMk/>
            <pc:sldMk cId="3029220167" sldId="266"/>
            <ac:picMk id="4" creationId="{976997AD-2D0B-ADA0-F7E4-E6B598F2CBB8}"/>
          </ac:picMkLst>
        </pc:picChg>
        <pc:picChg chg="add mod">
          <ac:chgData name="Ronnel D. Palenzuela" userId="27216d6f-a712-48da-bcb2-613e4bc945ac" providerId="ADAL" clId="{16736750-74B4-184C-AACF-97E7E4B9FAA6}" dt="2024-08-11T06:50:05.208" v="628" actId="1076"/>
          <ac:picMkLst>
            <pc:docMk/>
            <pc:sldMk cId="3029220167" sldId="266"/>
            <ac:picMk id="5" creationId="{543B0815-1AAB-9A0C-012F-1501ED91F33D}"/>
          </ac:picMkLst>
        </pc:picChg>
        <pc:picChg chg="del">
          <ac:chgData name="Ronnel D. Palenzuela" userId="27216d6f-a712-48da-bcb2-613e4bc945ac" providerId="ADAL" clId="{16736750-74B4-184C-AACF-97E7E4B9FAA6}" dt="2024-08-11T06:42:45.638" v="581" actId="478"/>
          <ac:picMkLst>
            <pc:docMk/>
            <pc:sldMk cId="3029220167" sldId="266"/>
            <ac:picMk id="6" creationId="{E6F66661-8045-D9A5-7A22-9C32CFDC9130}"/>
          </ac:picMkLst>
        </pc:picChg>
        <pc:picChg chg="del">
          <ac:chgData name="Ronnel D. Palenzuela" userId="27216d6f-a712-48da-bcb2-613e4bc945ac" providerId="ADAL" clId="{16736750-74B4-184C-AACF-97E7E4B9FAA6}" dt="2024-08-11T06:42:46.348" v="583" actId="478"/>
          <ac:picMkLst>
            <pc:docMk/>
            <pc:sldMk cId="3029220167" sldId="266"/>
            <ac:picMk id="7" creationId="{034B6557-36A5-121F-76C7-3EA4B37D7CFA}"/>
          </ac:picMkLst>
        </pc:picChg>
        <pc:picChg chg="del">
          <ac:chgData name="Ronnel D. Palenzuela" userId="27216d6f-a712-48da-bcb2-613e4bc945ac" providerId="ADAL" clId="{16736750-74B4-184C-AACF-97E7E4B9FAA6}" dt="2024-08-11T06:42:46.099" v="582" actId="478"/>
          <ac:picMkLst>
            <pc:docMk/>
            <pc:sldMk cId="3029220167" sldId="266"/>
            <ac:picMk id="8" creationId="{1FB21C6D-D0A1-8AEB-319B-0296807954C0}"/>
          </ac:picMkLst>
        </pc:picChg>
        <pc:picChg chg="del">
          <ac:chgData name="Ronnel D. Palenzuela" userId="27216d6f-a712-48da-bcb2-613e4bc945ac" providerId="ADAL" clId="{16736750-74B4-184C-AACF-97E7E4B9FAA6}" dt="2024-08-11T06:42:47.223" v="584" actId="478"/>
          <ac:picMkLst>
            <pc:docMk/>
            <pc:sldMk cId="3029220167" sldId="266"/>
            <ac:picMk id="10" creationId="{DA4EB7EF-513D-C40D-5DC5-6B39809CDC00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6:58:25.859" v="689" actId="1076"/>
        <pc:sldMkLst>
          <pc:docMk/>
          <pc:sldMk cId="3285671655" sldId="267"/>
        </pc:sldMkLst>
        <pc:spChg chg="mod">
          <ac:chgData name="Ronnel D. Palenzuela" userId="27216d6f-a712-48da-bcb2-613e4bc945ac" providerId="ADAL" clId="{16736750-74B4-184C-AACF-97E7E4B9FAA6}" dt="2024-08-11T06:51:36.841" v="633"/>
          <ac:spMkLst>
            <pc:docMk/>
            <pc:sldMk cId="3285671655" sldId="267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6:55:05.721" v="666" actId="207"/>
          <ac:spMkLst>
            <pc:docMk/>
            <pc:sldMk cId="3285671655" sldId="267"/>
            <ac:spMk id="3" creationId="{F9E9654B-D8E5-22CA-371A-57FADD13842B}"/>
          </ac:spMkLst>
        </pc:spChg>
        <pc:spChg chg="add del">
          <ac:chgData name="Ronnel D. Palenzuela" userId="27216d6f-a712-48da-bcb2-613e4bc945ac" providerId="ADAL" clId="{16736750-74B4-184C-AACF-97E7E4B9FAA6}" dt="2024-08-11T06:56:21.472" v="668" actId="22"/>
          <ac:spMkLst>
            <pc:docMk/>
            <pc:sldMk cId="3285671655" sldId="267"/>
            <ac:spMk id="7" creationId="{596F8A18-C394-6B31-5658-595AADFFEFA2}"/>
          </ac:spMkLst>
        </pc:spChg>
        <pc:picChg chg="del">
          <ac:chgData name="Ronnel D. Palenzuela" userId="27216d6f-a712-48da-bcb2-613e4bc945ac" providerId="ADAL" clId="{16736750-74B4-184C-AACF-97E7E4B9FAA6}" dt="2024-08-11T06:51:38.803" v="634" actId="478"/>
          <ac:picMkLst>
            <pc:docMk/>
            <pc:sldMk cId="3285671655" sldId="267"/>
            <ac:picMk id="4" creationId="{976997AD-2D0B-ADA0-F7E4-E6B598F2CBB8}"/>
          </ac:picMkLst>
        </pc:picChg>
        <pc:picChg chg="del">
          <ac:chgData name="Ronnel D. Palenzuela" userId="27216d6f-a712-48da-bcb2-613e4bc945ac" providerId="ADAL" clId="{16736750-74B4-184C-AACF-97E7E4B9FAA6}" dt="2024-08-11T06:51:39.955" v="635" actId="478"/>
          <ac:picMkLst>
            <pc:docMk/>
            <pc:sldMk cId="3285671655" sldId="267"/>
            <ac:picMk id="5" creationId="{543B0815-1AAB-9A0C-012F-1501ED91F33D}"/>
          </ac:picMkLst>
        </pc:picChg>
        <pc:picChg chg="add mod">
          <ac:chgData name="Ronnel D. Palenzuela" userId="27216d6f-a712-48da-bcb2-613e4bc945ac" providerId="ADAL" clId="{16736750-74B4-184C-AACF-97E7E4B9FAA6}" dt="2024-08-11T06:57:04.182" v="677" actId="1076"/>
          <ac:picMkLst>
            <pc:docMk/>
            <pc:sldMk cId="3285671655" sldId="267"/>
            <ac:picMk id="8" creationId="{35691684-4C7D-7C51-9845-5864FCF62DB6}"/>
          </ac:picMkLst>
        </pc:picChg>
        <pc:picChg chg="add mod">
          <ac:chgData name="Ronnel D. Palenzuela" userId="27216d6f-a712-48da-bcb2-613e4bc945ac" providerId="ADAL" clId="{16736750-74B4-184C-AACF-97E7E4B9FAA6}" dt="2024-08-11T06:58:22.395" v="688" actId="1076"/>
          <ac:picMkLst>
            <pc:docMk/>
            <pc:sldMk cId="3285671655" sldId="267"/>
            <ac:picMk id="9" creationId="{F54E6630-57D0-5DF2-6976-D72FAC436DA6}"/>
          </ac:picMkLst>
        </pc:picChg>
        <pc:picChg chg="add mod">
          <ac:chgData name="Ronnel D. Palenzuela" userId="27216d6f-a712-48da-bcb2-613e4bc945ac" providerId="ADAL" clId="{16736750-74B4-184C-AACF-97E7E4B9FAA6}" dt="2024-08-11T06:58:25.859" v="689" actId="1076"/>
          <ac:picMkLst>
            <pc:docMk/>
            <pc:sldMk cId="3285671655" sldId="267"/>
            <ac:picMk id="10" creationId="{13055B59-E94F-ADE5-68C0-75FBEF4CB412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7:12:26.720" v="817" actId="20577"/>
        <pc:sldMkLst>
          <pc:docMk/>
          <pc:sldMk cId="1637530094" sldId="268"/>
        </pc:sldMkLst>
        <pc:spChg chg="mod">
          <ac:chgData name="Ronnel D. Palenzuela" userId="27216d6f-a712-48da-bcb2-613e4bc945ac" providerId="ADAL" clId="{16736750-74B4-184C-AACF-97E7E4B9FAA6}" dt="2024-08-11T07:00:32.200" v="691"/>
          <ac:spMkLst>
            <pc:docMk/>
            <pc:sldMk cId="1637530094" sldId="268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7:06:36.137" v="780" actId="207"/>
          <ac:spMkLst>
            <pc:docMk/>
            <pc:sldMk cId="1637530094" sldId="268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07:11:16.031" v="804" actId="1076"/>
          <ac:picMkLst>
            <pc:docMk/>
            <pc:sldMk cId="1637530094" sldId="268"/>
            <ac:picMk id="4" creationId="{8DAC9A4B-5053-02D1-90FB-C7079F1A4364}"/>
          </ac:picMkLst>
        </pc:picChg>
        <pc:picChg chg="add mod">
          <ac:chgData name="Ronnel D. Palenzuela" userId="27216d6f-a712-48da-bcb2-613e4bc945ac" providerId="ADAL" clId="{16736750-74B4-184C-AACF-97E7E4B9FAA6}" dt="2024-08-11T07:11:22.625" v="808" actId="1076"/>
          <ac:picMkLst>
            <pc:docMk/>
            <pc:sldMk cId="1637530094" sldId="268"/>
            <ac:picMk id="5" creationId="{BBAB1D32-E234-CA12-BE46-CDECE16B2766}"/>
          </ac:picMkLst>
        </pc:picChg>
        <pc:picChg chg="add mod">
          <ac:chgData name="Ronnel D. Palenzuela" userId="27216d6f-a712-48da-bcb2-613e4bc945ac" providerId="ADAL" clId="{16736750-74B4-184C-AACF-97E7E4B9FAA6}" dt="2024-08-11T07:11:16.947" v="805" actId="1076"/>
          <ac:picMkLst>
            <pc:docMk/>
            <pc:sldMk cId="1637530094" sldId="268"/>
            <ac:picMk id="6" creationId="{A1B4DA84-5E5D-50EE-1E64-F68500316F28}"/>
          </ac:picMkLst>
        </pc:picChg>
        <pc:picChg chg="del">
          <ac:chgData name="Ronnel D. Palenzuela" userId="27216d6f-a712-48da-bcb2-613e4bc945ac" providerId="ADAL" clId="{16736750-74B4-184C-AACF-97E7E4B9FAA6}" dt="2024-08-11T07:00:35.202" v="692" actId="478"/>
          <ac:picMkLst>
            <pc:docMk/>
            <pc:sldMk cId="1637530094" sldId="268"/>
            <ac:picMk id="8" creationId="{35691684-4C7D-7C51-9845-5864FCF62DB6}"/>
          </ac:picMkLst>
        </pc:picChg>
        <pc:picChg chg="del">
          <ac:chgData name="Ronnel D. Palenzuela" userId="27216d6f-a712-48da-bcb2-613e4bc945ac" providerId="ADAL" clId="{16736750-74B4-184C-AACF-97E7E4B9FAA6}" dt="2024-08-11T07:00:35.776" v="694" actId="478"/>
          <ac:picMkLst>
            <pc:docMk/>
            <pc:sldMk cId="1637530094" sldId="268"/>
            <ac:picMk id="9" creationId="{F54E6630-57D0-5DF2-6976-D72FAC436DA6}"/>
          </ac:picMkLst>
        </pc:picChg>
        <pc:picChg chg="del">
          <ac:chgData name="Ronnel D. Palenzuela" userId="27216d6f-a712-48da-bcb2-613e4bc945ac" providerId="ADAL" clId="{16736750-74B4-184C-AACF-97E7E4B9FAA6}" dt="2024-08-11T07:00:35.569" v="693" actId="478"/>
          <ac:picMkLst>
            <pc:docMk/>
            <pc:sldMk cId="1637530094" sldId="268"/>
            <ac:picMk id="10" creationId="{13055B59-E94F-ADE5-68C0-75FBEF4CB412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7:44:59.535" v="983" actId="1076"/>
        <pc:sldMkLst>
          <pc:docMk/>
          <pc:sldMk cId="4018365145" sldId="269"/>
        </pc:sldMkLst>
        <pc:spChg chg="mod">
          <ac:chgData name="Ronnel D. Palenzuela" userId="27216d6f-a712-48da-bcb2-613e4bc945ac" providerId="ADAL" clId="{16736750-74B4-184C-AACF-97E7E4B9FAA6}" dt="2024-08-11T07:16:05.119" v="827"/>
          <ac:spMkLst>
            <pc:docMk/>
            <pc:sldMk cId="4018365145" sldId="269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7:35:30.083" v="915" actId="20577"/>
          <ac:spMkLst>
            <pc:docMk/>
            <pc:sldMk cId="4018365145" sldId="269"/>
            <ac:spMk id="3" creationId="{F9E9654B-D8E5-22CA-371A-57FADD13842B}"/>
          </ac:spMkLst>
        </pc:spChg>
        <pc:spChg chg="add del mod">
          <ac:chgData name="Ronnel D. Palenzuela" userId="27216d6f-a712-48da-bcb2-613e4bc945ac" providerId="ADAL" clId="{16736750-74B4-184C-AACF-97E7E4B9FAA6}" dt="2024-08-11T07:32:02.501" v="903" actId="478"/>
          <ac:spMkLst>
            <pc:docMk/>
            <pc:sldMk cId="4018365145" sldId="269"/>
            <ac:spMk id="10" creationId="{2210EC6B-E565-AE8A-6A22-E5A42BCDC8C6}"/>
          </ac:spMkLst>
        </pc:spChg>
        <pc:picChg chg="add del">
          <ac:chgData name="Ronnel D. Palenzuela" userId="27216d6f-a712-48da-bcb2-613e4bc945ac" providerId="ADAL" clId="{16736750-74B4-184C-AACF-97E7E4B9FAA6}" dt="2024-08-11T07:12:39.765" v="821" actId="478"/>
          <ac:picMkLst>
            <pc:docMk/>
            <pc:sldMk cId="4018365145" sldId="269"/>
            <ac:picMk id="4" creationId="{8DAC9A4B-5053-02D1-90FB-C7079F1A4364}"/>
          </ac:picMkLst>
        </pc:picChg>
        <pc:picChg chg="add del">
          <ac:chgData name="Ronnel D. Palenzuela" userId="27216d6f-a712-48da-bcb2-613e4bc945ac" providerId="ADAL" clId="{16736750-74B4-184C-AACF-97E7E4B9FAA6}" dt="2024-08-11T07:12:39.556" v="820" actId="478"/>
          <ac:picMkLst>
            <pc:docMk/>
            <pc:sldMk cId="4018365145" sldId="269"/>
            <ac:picMk id="5" creationId="{BBAB1D32-E234-CA12-BE46-CDECE16B2766}"/>
          </ac:picMkLst>
        </pc:picChg>
        <pc:picChg chg="add del">
          <ac:chgData name="Ronnel D. Palenzuela" userId="27216d6f-a712-48da-bcb2-613e4bc945ac" providerId="ADAL" clId="{16736750-74B4-184C-AACF-97E7E4B9FAA6}" dt="2024-08-11T07:12:39.082" v="819" actId="478"/>
          <ac:picMkLst>
            <pc:docMk/>
            <pc:sldMk cId="4018365145" sldId="269"/>
            <ac:picMk id="6" creationId="{A1B4DA84-5E5D-50EE-1E64-F68500316F28}"/>
          </ac:picMkLst>
        </pc:picChg>
        <pc:picChg chg="add del mod modCrop">
          <ac:chgData name="Ronnel D. Palenzuela" userId="27216d6f-a712-48da-bcb2-613e4bc945ac" providerId="ADAL" clId="{16736750-74B4-184C-AACF-97E7E4B9FAA6}" dt="2024-08-11T07:25:14.336" v="838" actId="478"/>
          <ac:picMkLst>
            <pc:docMk/>
            <pc:sldMk cId="4018365145" sldId="269"/>
            <ac:picMk id="7" creationId="{24E2E089-CDE5-B152-E63B-AF3B2C77DA83}"/>
          </ac:picMkLst>
        </pc:picChg>
        <pc:picChg chg="add mod">
          <ac:chgData name="Ronnel D. Palenzuela" userId="27216d6f-a712-48da-bcb2-613e4bc945ac" providerId="ADAL" clId="{16736750-74B4-184C-AACF-97E7E4B9FAA6}" dt="2024-08-11T07:44:45.826" v="980" actId="1076"/>
          <ac:picMkLst>
            <pc:docMk/>
            <pc:sldMk cId="4018365145" sldId="269"/>
            <ac:picMk id="8" creationId="{0B4C34F2-2634-FB62-A93A-843DDDFAA85D}"/>
          </ac:picMkLst>
        </pc:picChg>
        <pc:picChg chg="add mod">
          <ac:chgData name="Ronnel D. Palenzuela" userId="27216d6f-a712-48da-bcb2-613e4bc945ac" providerId="ADAL" clId="{16736750-74B4-184C-AACF-97E7E4B9FAA6}" dt="2024-08-11T07:44:44.353" v="979" actId="1076"/>
          <ac:picMkLst>
            <pc:docMk/>
            <pc:sldMk cId="4018365145" sldId="269"/>
            <ac:picMk id="9" creationId="{0A80EF80-4C5E-8CE0-3F3B-ECF4BE782924}"/>
          </ac:picMkLst>
        </pc:picChg>
        <pc:picChg chg="add mod">
          <ac:chgData name="Ronnel D. Palenzuela" userId="27216d6f-a712-48da-bcb2-613e4bc945ac" providerId="ADAL" clId="{16736750-74B4-184C-AACF-97E7E4B9FAA6}" dt="2024-08-11T07:44:59.535" v="983" actId="1076"/>
          <ac:picMkLst>
            <pc:docMk/>
            <pc:sldMk cId="4018365145" sldId="269"/>
            <ac:picMk id="11" creationId="{366A9246-6DE2-2DC2-8255-E647DD2BB3B9}"/>
          </ac:picMkLst>
        </pc:picChg>
        <pc:picChg chg="add mod">
          <ac:chgData name="Ronnel D. Palenzuela" userId="27216d6f-a712-48da-bcb2-613e4bc945ac" providerId="ADAL" clId="{16736750-74B4-184C-AACF-97E7E4B9FAA6}" dt="2024-08-11T07:44:56.447" v="982" actId="1076"/>
          <ac:picMkLst>
            <pc:docMk/>
            <pc:sldMk cId="4018365145" sldId="269"/>
            <ac:picMk id="12" creationId="{26BABAC0-44F4-586F-DED0-718E3F89CC72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8:05:47.119" v="1143" actId="20577"/>
        <pc:sldMkLst>
          <pc:docMk/>
          <pc:sldMk cId="1107698705" sldId="270"/>
        </pc:sldMkLst>
        <pc:spChg chg="mod">
          <ac:chgData name="Ronnel D. Palenzuela" userId="27216d6f-a712-48da-bcb2-613e4bc945ac" providerId="ADAL" clId="{16736750-74B4-184C-AACF-97E7E4B9FAA6}" dt="2024-08-11T07:46:29.276" v="985"/>
          <ac:spMkLst>
            <pc:docMk/>
            <pc:sldMk cId="1107698705" sldId="270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8:05:47.119" v="1143" actId="20577"/>
          <ac:spMkLst>
            <pc:docMk/>
            <pc:sldMk cId="1107698705" sldId="270"/>
            <ac:spMk id="3" creationId="{F9E9654B-D8E5-22CA-371A-57FADD13842B}"/>
          </ac:spMkLst>
        </pc:spChg>
        <pc:spChg chg="add del">
          <ac:chgData name="Ronnel D. Palenzuela" userId="27216d6f-a712-48da-bcb2-613e4bc945ac" providerId="ADAL" clId="{16736750-74B4-184C-AACF-97E7E4B9FAA6}" dt="2024-08-11T07:47:33" v="994" actId="22"/>
          <ac:spMkLst>
            <pc:docMk/>
            <pc:sldMk cId="1107698705" sldId="270"/>
            <ac:spMk id="5" creationId="{0260329E-59D7-30D5-FD3B-CA26C6DA4CC2}"/>
          </ac:spMkLst>
        </pc:spChg>
        <pc:picChg chg="add del mod">
          <ac:chgData name="Ronnel D. Palenzuela" userId="27216d6f-a712-48da-bcb2-613e4bc945ac" providerId="ADAL" clId="{16736750-74B4-184C-AACF-97E7E4B9FAA6}" dt="2024-08-11T08:04:21.279" v="1113" actId="478"/>
          <ac:picMkLst>
            <pc:docMk/>
            <pc:sldMk cId="1107698705" sldId="270"/>
            <ac:picMk id="6" creationId="{F6F0913D-5280-6557-E0D6-37177696C3FE}"/>
          </ac:picMkLst>
        </pc:picChg>
        <pc:picChg chg="add del mod">
          <ac:chgData name="Ronnel D. Palenzuela" userId="27216d6f-a712-48da-bcb2-613e4bc945ac" providerId="ADAL" clId="{16736750-74B4-184C-AACF-97E7E4B9FAA6}" dt="2024-08-11T08:04:30.393" v="1121" actId="478"/>
          <ac:picMkLst>
            <pc:docMk/>
            <pc:sldMk cId="1107698705" sldId="270"/>
            <ac:picMk id="7" creationId="{73AC98AD-0135-55B1-7582-41B411BF169A}"/>
          </ac:picMkLst>
        </pc:picChg>
        <pc:picChg chg="del">
          <ac:chgData name="Ronnel D. Palenzuela" userId="27216d6f-a712-48da-bcb2-613e4bc945ac" providerId="ADAL" clId="{16736750-74B4-184C-AACF-97E7E4B9FAA6}" dt="2024-08-11T07:46:30.576" v="986" actId="478"/>
          <ac:picMkLst>
            <pc:docMk/>
            <pc:sldMk cId="1107698705" sldId="270"/>
            <ac:picMk id="8" creationId="{0B4C34F2-2634-FB62-A93A-843DDDFAA85D}"/>
          </ac:picMkLst>
        </pc:picChg>
        <pc:picChg chg="del">
          <ac:chgData name="Ronnel D. Palenzuela" userId="27216d6f-a712-48da-bcb2-613e4bc945ac" providerId="ADAL" clId="{16736750-74B4-184C-AACF-97E7E4B9FAA6}" dt="2024-08-11T07:46:30.931" v="987" actId="478"/>
          <ac:picMkLst>
            <pc:docMk/>
            <pc:sldMk cId="1107698705" sldId="270"/>
            <ac:picMk id="9" creationId="{0A80EF80-4C5E-8CE0-3F3B-ECF4BE782924}"/>
          </ac:picMkLst>
        </pc:picChg>
        <pc:picChg chg="add del mod">
          <ac:chgData name="Ronnel D. Palenzuela" userId="27216d6f-a712-48da-bcb2-613e4bc945ac" providerId="ADAL" clId="{16736750-74B4-184C-AACF-97E7E4B9FAA6}" dt="2024-08-11T08:04:21.761" v="1114" actId="478"/>
          <ac:picMkLst>
            <pc:docMk/>
            <pc:sldMk cId="1107698705" sldId="270"/>
            <ac:picMk id="10" creationId="{FB900905-76C3-10D6-5718-53388A3313CC}"/>
          </ac:picMkLst>
        </pc:picChg>
        <pc:picChg chg="del">
          <ac:chgData name="Ronnel D. Palenzuela" userId="27216d6f-a712-48da-bcb2-613e4bc945ac" providerId="ADAL" clId="{16736750-74B4-184C-AACF-97E7E4B9FAA6}" dt="2024-08-11T07:46:31.747" v="989" actId="478"/>
          <ac:picMkLst>
            <pc:docMk/>
            <pc:sldMk cId="1107698705" sldId="270"/>
            <ac:picMk id="11" creationId="{366A9246-6DE2-2DC2-8255-E647DD2BB3B9}"/>
          </ac:picMkLst>
        </pc:picChg>
        <pc:picChg chg="del">
          <ac:chgData name="Ronnel D. Palenzuela" userId="27216d6f-a712-48da-bcb2-613e4bc945ac" providerId="ADAL" clId="{16736750-74B4-184C-AACF-97E7E4B9FAA6}" dt="2024-08-11T07:46:31.281" v="988" actId="478"/>
          <ac:picMkLst>
            <pc:docMk/>
            <pc:sldMk cId="1107698705" sldId="270"/>
            <ac:picMk id="12" creationId="{26BABAC0-44F4-586F-DED0-718E3F89CC72}"/>
          </ac:picMkLst>
        </pc:picChg>
        <pc:picChg chg="add del mod">
          <ac:chgData name="Ronnel D. Palenzuela" userId="27216d6f-a712-48da-bcb2-613e4bc945ac" providerId="ADAL" clId="{16736750-74B4-184C-AACF-97E7E4B9FAA6}" dt="2024-08-11T08:04:34.244" v="1123" actId="478"/>
          <ac:picMkLst>
            <pc:docMk/>
            <pc:sldMk cId="1107698705" sldId="270"/>
            <ac:picMk id="13" creationId="{40D2E8AD-13B2-4451-835B-FE5BF5DE9D4C}"/>
          </ac:picMkLst>
        </pc:picChg>
        <pc:picChg chg="add mod">
          <ac:chgData name="Ronnel D. Palenzuela" userId="27216d6f-a712-48da-bcb2-613e4bc945ac" providerId="ADAL" clId="{16736750-74B4-184C-AACF-97E7E4B9FAA6}" dt="2024-08-11T08:04:58.108" v="1137" actId="1076"/>
          <ac:picMkLst>
            <pc:docMk/>
            <pc:sldMk cId="1107698705" sldId="270"/>
            <ac:picMk id="14" creationId="{DEEFCEAC-1237-459D-26DA-27A3A5A33B86}"/>
          </ac:picMkLst>
        </pc:picChg>
        <pc:picChg chg="add mod">
          <ac:chgData name="Ronnel D. Palenzuela" userId="27216d6f-a712-48da-bcb2-613e4bc945ac" providerId="ADAL" clId="{16736750-74B4-184C-AACF-97E7E4B9FAA6}" dt="2024-08-11T08:04:59.410" v="1138" actId="1076"/>
          <ac:picMkLst>
            <pc:docMk/>
            <pc:sldMk cId="1107698705" sldId="270"/>
            <ac:picMk id="15" creationId="{A5B516AB-1652-AF5A-4C75-50F95BAF6284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8:30:17.053" v="1250" actId="20577"/>
        <pc:sldMkLst>
          <pc:docMk/>
          <pc:sldMk cId="4120804606" sldId="271"/>
        </pc:sldMkLst>
        <pc:spChg chg="mod">
          <ac:chgData name="Ronnel D. Palenzuela" userId="27216d6f-a712-48da-bcb2-613e4bc945ac" providerId="ADAL" clId="{16736750-74B4-184C-AACF-97E7E4B9FAA6}" dt="2024-08-11T08:08:21.681" v="1145"/>
          <ac:spMkLst>
            <pc:docMk/>
            <pc:sldMk cId="4120804606" sldId="271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8:30:17.053" v="1250" actId="20577"/>
          <ac:spMkLst>
            <pc:docMk/>
            <pc:sldMk cId="4120804606" sldId="271"/>
            <ac:spMk id="3" creationId="{F9E9654B-D8E5-22CA-371A-57FADD13842B}"/>
          </ac:spMkLst>
        </pc:spChg>
        <pc:picChg chg="add del mod">
          <ac:chgData name="Ronnel D. Palenzuela" userId="27216d6f-a712-48da-bcb2-613e4bc945ac" providerId="ADAL" clId="{16736750-74B4-184C-AACF-97E7E4B9FAA6}" dt="2024-08-11T08:09:48.461" v="1154" actId="478"/>
          <ac:picMkLst>
            <pc:docMk/>
            <pc:sldMk cId="4120804606" sldId="271"/>
            <ac:picMk id="4" creationId="{05CF3097-3CF3-75ED-05FC-9536932B2EE9}"/>
          </ac:picMkLst>
        </pc:picChg>
        <pc:picChg chg="add del mod">
          <ac:chgData name="Ronnel D. Palenzuela" userId="27216d6f-a712-48da-bcb2-613e4bc945ac" providerId="ADAL" clId="{16736750-74B4-184C-AACF-97E7E4B9FAA6}" dt="2024-08-11T08:18:17.760" v="1203" actId="478"/>
          <ac:picMkLst>
            <pc:docMk/>
            <pc:sldMk cId="4120804606" sldId="271"/>
            <ac:picMk id="5" creationId="{665C9A19-3821-78C6-FC0A-487058CA88E4}"/>
          </ac:picMkLst>
        </pc:picChg>
        <pc:picChg chg="add del mod">
          <ac:chgData name="Ronnel D. Palenzuela" userId="27216d6f-a712-48da-bcb2-613e4bc945ac" providerId="ADAL" clId="{16736750-74B4-184C-AACF-97E7E4B9FAA6}" dt="2024-08-11T08:18:10.881" v="1199" actId="478"/>
          <ac:picMkLst>
            <pc:docMk/>
            <pc:sldMk cId="4120804606" sldId="271"/>
            <ac:picMk id="6" creationId="{571E8300-9783-5EBD-3CC8-5324DBDFD52C}"/>
          </ac:picMkLst>
        </pc:picChg>
        <pc:picChg chg="add del mod">
          <ac:chgData name="Ronnel D. Palenzuela" userId="27216d6f-a712-48da-bcb2-613e4bc945ac" providerId="ADAL" clId="{16736750-74B4-184C-AACF-97E7E4B9FAA6}" dt="2024-08-11T08:19:22.200" v="1207" actId="478"/>
          <ac:picMkLst>
            <pc:docMk/>
            <pc:sldMk cId="4120804606" sldId="271"/>
            <ac:picMk id="7" creationId="{28745F73-0D36-24F7-98C0-E083AC4F1A88}"/>
          </ac:picMkLst>
        </pc:picChg>
        <pc:picChg chg="add mod">
          <ac:chgData name="Ronnel D. Palenzuela" userId="27216d6f-a712-48da-bcb2-613e4bc945ac" providerId="ADAL" clId="{16736750-74B4-184C-AACF-97E7E4B9FAA6}" dt="2024-08-11T08:28:37.501" v="1248" actId="1076"/>
          <ac:picMkLst>
            <pc:docMk/>
            <pc:sldMk cId="4120804606" sldId="271"/>
            <ac:picMk id="8" creationId="{762CEDE9-A9D3-C688-E605-DC73BE380267}"/>
          </ac:picMkLst>
        </pc:picChg>
        <pc:picChg chg="add del mod">
          <ac:chgData name="Ronnel D. Palenzuela" userId="27216d6f-a712-48da-bcb2-613e4bc945ac" providerId="ADAL" clId="{16736750-74B4-184C-AACF-97E7E4B9FAA6}" dt="2024-08-11T08:21:51.715" v="1233" actId="478"/>
          <ac:picMkLst>
            <pc:docMk/>
            <pc:sldMk cId="4120804606" sldId="271"/>
            <ac:picMk id="9" creationId="{B6DAC2B0-EC1A-2208-6BFC-EAB9EA85DF1C}"/>
          </ac:picMkLst>
        </pc:picChg>
        <pc:picChg chg="add mod">
          <ac:chgData name="Ronnel D. Palenzuela" userId="27216d6f-a712-48da-bcb2-613e4bc945ac" providerId="ADAL" clId="{16736750-74B4-184C-AACF-97E7E4B9FAA6}" dt="2024-08-11T08:28:33.027" v="1244" actId="1076"/>
          <ac:picMkLst>
            <pc:docMk/>
            <pc:sldMk cId="4120804606" sldId="271"/>
            <ac:picMk id="11" creationId="{14161C46-4147-A2BC-6E6B-03C93F3A5393}"/>
          </ac:picMkLst>
        </pc:picChg>
        <pc:picChg chg="del">
          <ac:chgData name="Ronnel D. Palenzuela" userId="27216d6f-a712-48da-bcb2-613e4bc945ac" providerId="ADAL" clId="{16736750-74B4-184C-AACF-97E7E4B9FAA6}" dt="2024-08-11T08:08:26.254" v="1146" actId="478"/>
          <ac:picMkLst>
            <pc:docMk/>
            <pc:sldMk cId="4120804606" sldId="271"/>
            <ac:picMk id="14" creationId="{DEEFCEAC-1237-459D-26DA-27A3A5A33B86}"/>
          </ac:picMkLst>
        </pc:picChg>
        <pc:picChg chg="del">
          <ac:chgData name="Ronnel D. Palenzuela" userId="27216d6f-a712-48da-bcb2-613e4bc945ac" providerId="ADAL" clId="{16736750-74B4-184C-AACF-97E7E4B9FAA6}" dt="2024-08-11T08:08:26.809" v="1147" actId="478"/>
          <ac:picMkLst>
            <pc:docMk/>
            <pc:sldMk cId="4120804606" sldId="271"/>
            <ac:picMk id="15" creationId="{A5B516AB-1652-AF5A-4C75-50F95BAF6284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8:38:43.052" v="1339" actId="20577"/>
        <pc:sldMkLst>
          <pc:docMk/>
          <pc:sldMk cId="2005021045" sldId="272"/>
        </pc:sldMkLst>
        <pc:spChg chg="mod">
          <ac:chgData name="Ronnel D. Palenzuela" userId="27216d6f-a712-48da-bcb2-613e4bc945ac" providerId="ADAL" clId="{16736750-74B4-184C-AACF-97E7E4B9FAA6}" dt="2024-08-11T08:33:35.166" v="1280" actId="20577"/>
          <ac:spMkLst>
            <pc:docMk/>
            <pc:sldMk cId="2005021045" sldId="272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8:38:43.052" v="1339" actId="20577"/>
          <ac:spMkLst>
            <pc:docMk/>
            <pc:sldMk cId="2005021045" sldId="272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08:38:33.161" v="1335" actId="1076"/>
          <ac:picMkLst>
            <pc:docMk/>
            <pc:sldMk cId="2005021045" sldId="272"/>
            <ac:picMk id="4" creationId="{C58E0955-A6E5-3DF9-60B5-434CA13B5223}"/>
          </ac:picMkLst>
        </pc:picChg>
        <pc:picChg chg="add mod">
          <ac:chgData name="Ronnel D. Palenzuela" userId="27216d6f-a712-48da-bcb2-613e4bc945ac" providerId="ADAL" clId="{16736750-74B4-184C-AACF-97E7E4B9FAA6}" dt="2024-08-11T08:38:22.972" v="1329" actId="1076"/>
          <ac:picMkLst>
            <pc:docMk/>
            <pc:sldMk cId="2005021045" sldId="272"/>
            <ac:picMk id="5" creationId="{011B8271-BC30-5D9C-4A14-C6A2BD722232}"/>
          </ac:picMkLst>
        </pc:picChg>
        <pc:picChg chg="add mod">
          <ac:chgData name="Ronnel D. Palenzuela" userId="27216d6f-a712-48da-bcb2-613e4bc945ac" providerId="ADAL" clId="{16736750-74B4-184C-AACF-97E7E4B9FAA6}" dt="2024-08-11T08:38:30.888" v="1333" actId="1076"/>
          <ac:picMkLst>
            <pc:docMk/>
            <pc:sldMk cId="2005021045" sldId="272"/>
            <ac:picMk id="6" creationId="{7318861F-9B77-C07E-C1CE-32F286B82B60}"/>
          </ac:picMkLst>
        </pc:picChg>
        <pc:picChg chg="add mod">
          <ac:chgData name="Ronnel D. Palenzuela" userId="27216d6f-a712-48da-bcb2-613e4bc945ac" providerId="ADAL" clId="{16736750-74B4-184C-AACF-97E7E4B9FAA6}" dt="2024-08-11T08:38:32.013" v="1334" actId="1076"/>
          <ac:picMkLst>
            <pc:docMk/>
            <pc:sldMk cId="2005021045" sldId="272"/>
            <ac:picMk id="7" creationId="{C8697425-57CC-FF65-50F6-27D241D928DA}"/>
          </ac:picMkLst>
        </pc:picChg>
        <pc:picChg chg="del">
          <ac:chgData name="Ronnel D. Palenzuela" userId="27216d6f-a712-48da-bcb2-613e4bc945ac" providerId="ADAL" clId="{16736750-74B4-184C-AACF-97E7E4B9FAA6}" dt="2024-08-11T08:30:57.107" v="1253" actId="478"/>
          <ac:picMkLst>
            <pc:docMk/>
            <pc:sldMk cId="2005021045" sldId="272"/>
            <ac:picMk id="8" creationId="{762CEDE9-A9D3-C688-E605-DC73BE380267}"/>
          </ac:picMkLst>
        </pc:picChg>
        <pc:picChg chg="del">
          <ac:chgData name="Ronnel D. Palenzuela" userId="27216d6f-a712-48da-bcb2-613e4bc945ac" providerId="ADAL" clId="{16736750-74B4-184C-AACF-97E7E4B9FAA6}" dt="2024-08-11T08:30:57.503" v="1254" actId="478"/>
          <ac:picMkLst>
            <pc:docMk/>
            <pc:sldMk cId="2005021045" sldId="272"/>
            <ac:picMk id="11" creationId="{14161C46-4147-A2BC-6E6B-03C93F3A5393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9:34:36.582" v="1494" actId="207"/>
        <pc:sldMkLst>
          <pc:docMk/>
          <pc:sldMk cId="716507679" sldId="273"/>
        </pc:sldMkLst>
        <pc:spChg chg="mod">
          <ac:chgData name="Ronnel D. Palenzuela" userId="27216d6f-a712-48da-bcb2-613e4bc945ac" providerId="ADAL" clId="{16736750-74B4-184C-AACF-97E7E4B9FAA6}" dt="2024-08-11T09:27:17.626" v="1447"/>
          <ac:spMkLst>
            <pc:docMk/>
            <pc:sldMk cId="716507679" sldId="273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9:34:36.582" v="1494" actId="207"/>
          <ac:spMkLst>
            <pc:docMk/>
            <pc:sldMk cId="716507679" sldId="273"/>
            <ac:spMk id="3" creationId="{F9E9654B-D8E5-22CA-371A-57FADD13842B}"/>
          </ac:spMkLst>
        </pc:spChg>
        <pc:picChg chg="del">
          <ac:chgData name="Ronnel D. Palenzuela" userId="27216d6f-a712-48da-bcb2-613e4bc945ac" providerId="ADAL" clId="{16736750-74B4-184C-AACF-97E7E4B9FAA6}" dt="2024-08-11T08:41:45.309" v="1346" actId="478"/>
          <ac:picMkLst>
            <pc:docMk/>
            <pc:sldMk cId="716507679" sldId="273"/>
            <ac:picMk id="4" creationId="{C58E0955-A6E5-3DF9-60B5-434CA13B5223}"/>
          </ac:picMkLst>
        </pc:picChg>
        <pc:picChg chg="del">
          <ac:chgData name="Ronnel D. Palenzuela" userId="27216d6f-a712-48da-bcb2-613e4bc945ac" providerId="ADAL" clId="{16736750-74B4-184C-AACF-97E7E4B9FAA6}" dt="2024-08-11T08:41:44.959" v="1345" actId="478"/>
          <ac:picMkLst>
            <pc:docMk/>
            <pc:sldMk cId="716507679" sldId="273"/>
            <ac:picMk id="5" creationId="{011B8271-BC30-5D9C-4A14-C6A2BD722232}"/>
          </ac:picMkLst>
        </pc:picChg>
        <pc:picChg chg="del">
          <ac:chgData name="Ronnel D. Palenzuela" userId="27216d6f-a712-48da-bcb2-613e4bc945ac" providerId="ADAL" clId="{16736750-74B4-184C-AACF-97E7E4B9FAA6}" dt="2024-08-11T08:41:44.691" v="1344" actId="478"/>
          <ac:picMkLst>
            <pc:docMk/>
            <pc:sldMk cId="716507679" sldId="273"/>
            <ac:picMk id="6" creationId="{7318861F-9B77-C07E-C1CE-32F286B82B60}"/>
          </ac:picMkLst>
        </pc:picChg>
        <pc:picChg chg="del">
          <ac:chgData name="Ronnel D. Palenzuela" userId="27216d6f-a712-48da-bcb2-613e4bc945ac" providerId="ADAL" clId="{16736750-74B4-184C-AACF-97E7E4B9FAA6}" dt="2024-08-11T08:41:44.331" v="1343" actId="478"/>
          <ac:picMkLst>
            <pc:docMk/>
            <pc:sldMk cId="716507679" sldId="273"/>
            <ac:picMk id="7" creationId="{C8697425-57CC-FF65-50F6-27D241D928DA}"/>
          </ac:picMkLst>
        </pc:picChg>
        <pc:picChg chg="add mod">
          <ac:chgData name="Ronnel D. Palenzuela" userId="27216d6f-a712-48da-bcb2-613e4bc945ac" providerId="ADAL" clId="{16736750-74B4-184C-AACF-97E7E4B9FAA6}" dt="2024-08-11T09:33:19.257" v="1478" actId="1076"/>
          <ac:picMkLst>
            <pc:docMk/>
            <pc:sldMk cId="716507679" sldId="273"/>
            <ac:picMk id="8" creationId="{6A41232A-1391-85E0-E984-111E1B99BCB9}"/>
          </ac:picMkLst>
        </pc:picChg>
        <pc:picChg chg="add mod">
          <ac:chgData name="Ronnel D. Palenzuela" userId="27216d6f-a712-48da-bcb2-613e4bc945ac" providerId="ADAL" clId="{16736750-74B4-184C-AACF-97E7E4B9FAA6}" dt="2024-08-11T09:33:17.730" v="1477" actId="1076"/>
          <ac:picMkLst>
            <pc:docMk/>
            <pc:sldMk cId="716507679" sldId="273"/>
            <ac:picMk id="9" creationId="{EC279DBC-B987-F36B-2CF3-861842904062}"/>
          </ac:picMkLst>
        </pc:picChg>
      </pc:sldChg>
      <pc:sldChg chg="modSp add del mod">
        <pc:chgData name="Ronnel D. Palenzuela" userId="27216d6f-a712-48da-bcb2-613e4bc945ac" providerId="ADAL" clId="{16736750-74B4-184C-AACF-97E7E4B9FAA6}" dt="2024-08-11T09:23:48.477" v="1385" actId="2696"/>
        <pc:sldMkLst>
          <pc:docMk/>
          <pc:sldMk cId="1830806133" sldId="274"/>
        </pc:sldMkLst>
        <pc:spChg chg="mod">
          <ac:chgData name="Ronnel D. Palenzuela" userId="27216d6f-a712-48da-bcb2-613e4bc945ac" providerId="ADAL" clId="{16736750-74B4-184C-AACF-97E7E4B9FAA6}" dt="2024-08-11T09:23:37.355" v="1382" actId="1076"/>
          <ac:spMkLst>
            <pc:docMk/>
            <pc:sldMk cId="1830806133" sldId="274"/>
            <ac:spMk id="2" creationId="{1FD87645-D8E6-23DE-A822-448BF1054783}"/>
          </ac:spMkLst>
        </pc:spChg>
      </pc:sldChg>
      <pc:sldChg chg="addSp delSp modSp new add del mod modShow">
        <pc:chgData name="Ronnel D. Palenzuela" userId="27216d6f-a712-48da-bcb2-613e4bc945ac" providerId="ADAL" clId="{16736750-74B4-184C-AACF-97E7E4B9FAA6}" dt="2024-08-12T01:08:08.349" v="2627" actId="478"/>
        <pc:sldMkLst>
          <pc:docMk/>
          <pc:sldMk cId="4070147815" sldId="275"/>
        </pc:sldMkLst>
        <pc:spChg chg="mod">
          <ac:chgData name="Ronnel D. Palenzuela" userId="27216d6f-a712-48da-bcb2-613e4bc945ac" providerId="ADAL" clId="{16736750-74B4-184C-AACF-97E7E4B9FAA6}" dt="2024-08-11T09:23:54.422" v="1398" actId="207"/>
          <ac:spMkLst>
            <pc:docMk/>
            <pc:sldMk cId="4070147815" sldId="275"/>
            <ac:spMk id="2" creationId="{72D16057-EC3B-FB8F-5DA4-3B5CAD5F2095}"/>
          </ac:spMkLst>
        </pc:spChg>
        <pc:spChg chg="del">
          <ac:chgData name="Ronnel D. Palenzuela" userId="27216d6f-a712-48da-bcb2-613e4bc945ac" providerId="ADAL" clId="{16736750-74B4-184C-AACF-97E7E4B9FAA6}" dt="2024-08-11T09:25:00.857" v="1434" actId="478"/>
          <ac:spMkLst>
            <pc:docMk/>
            <pc:sldMk cId="4070147815" sldId="275"/>
            <ac:spMk id="3" creationId="{61C2E07B-D7DC-27D2-F796-78B79090AD46}"/>
          </ac:spMkLst>
        </pc:spChg>
        <pc:spChg chg="del mod">
          <ac:chgData name="Ronnel D. Palenzuela" userId="27216d6f-a712-48da-bcb2-613e4bc945ac" providerId="ADAL" clId="{16736750-74B4-184C-AACF-97E7E4B9FAA6}" dt="2024-08-11T09:25:04.168" v="1436" actId="478"/>
          <ac:spMkLst>
            <pc:docMk/>
            <pc:sldMk cId="4070147815" sldId="275"/>
            <ac:spMk id="4" creationId="{BFAA05E5-3AFA-16A4-35BE-E3698034E94A}"/>
          </ac:spMkLst>
        </pc:spChg>
        <pc:spChg chg="del">
          <ac:chgData name="Ronnel D. Palenzuela" userId="27216d6f-a712-48da-bcb2-613e4bc945ac" providerId="ADAL" clId="{16736750-74B4-184C-AACF-97E7E4B9FAA6}" dt="2024-08-11T09:25:02.528" v="1435" actId="478"/>
          <ac:spMkLst>
            <pc:docMk/>
            <pc:sldMk cId="4070147815" sldId="275"/>
            <ac:spMk id="5" creationId="{9090BE7E-E541-40F4-CAB7-4ED9ED41B3E7}"/>
          </ac:spMkLst>
        </pc:spChg>
        <pc:spChg chg="del">
          <ac:chgData name="Ronnel D. Palenzuela" userId="27216d6f-a712-48da-bcb2-613e4bc945ac" providerId="ADAL" clId="{16736750-74B4-184C-AACF-97E7E4B9FAA6}" dt="2024-08-11T09:25:06.438" v="1437" actId="478"/>
          <ac:spMkLst>
            <pc:docMk/>
            <pc:sldMk cId="4070147815" sldId="275"/>
            <ac:spMk id="6" creationId="{AAD5694D-5962-5E7B-910A-644A4450844C}"/>
          </ac:spMkLst>
        </pc:spChg>
        <pc:picChg chg="add mod">
          <ac:chgData name="Ronnel D. Palenzuela" userId="27216d6f-a712-48da-bcb2-613e4bc945ac" providerId="ADAL" clId="{16736750-74B4-184C-AACF-97E7E4B9FAA6}" dt="2024-08-11T09:25:08.382" v="1439" actId="1076"/>
          <ac:picMkLst>
            <pc:docMk/>
            <pc:sldMk cId="4070147815" sldId="275"/>
            <ac:picMk id="7" creationId="{99864649-FA50-6FFA-B187-2476F03C0B8A}"/>
          </ac:picMkLst>
        </pc:picChg>
        <pc:picChg chg="add mod">
          <ac:chgData name="Ronnel D. Palenzuela" userId="27216d6f-a712-48da-bcb2-613e4bc945ac" providerId="ADAL" clId="{16736750-74B4-184C-AACF-97E7E4B9FAA6}" dt="2024-08-11T09:25:23.798" v="1441" actId="1076"/>
          <ac:picMkLst>
            <pc:docMk/>
            <pc:sldMk cId="4070147815" sldId="275"/>
            <ac:picMk id="8" creationId="{D3D96A7B-3E18-8096-4822-82F2190AA200}"/>
          </ac:picMkLst>
        </pc:picChg>
        <pc:picChg chg="add mod">
          <ac:chgData name="Ronnel D. Palenzuela" userId="27216d6f-a712-48da-bcb2-613e4bc945ac" providerId="ADAL" clId="{16736750-74B4-184C-AACF-97E7E4B9FAA6}" dt="2024-08-11T09:26:15.599" v="1444" actId="1076"/>
          <ac:picMkLst>
            <pc:docMk/>
            <pc:sldMk cId="4070147815" sldId="275"/>
            <ac:picMk id="9" creationId="{DC8ADF69-4686-1FA6-97CE-7E914C4105AC}"/>
          </ac:picMkLst>
        </pc:picChg>
        <pc:picChg chg="add del mod">
          <ac:chgData name="Ronnel D. Palenzuela" userId="27216d6f-a712-48da-bcb2-613e4bc945ac" providerId="ADAL" clId="{16736750-74B4-184C-AACF-97E7E4B9FAA6}" dt="2024-08-12T01:08:08.349" v="2627" actId="478"/>
          <ac:picMkLst>
            <pc:docMk/>
            <pc:sldMk cId="4070147815" sldId="275"/>
            <ac:picMk id="10" creationId="{D6F205F6-07AF-131A-C9BC-55B5083256ED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9:37:58.074" v="1526" actId="20577"/>
        <pc:sldMkLst>
          <pc:docMk/>
          <pc:sldMk cId="3621742425" sldId="276"/>
        </pc:sldMkLst>
        <pc:spChg chg="mod">
          <ac:chgData name="Ronnel D. Palenzuela" userId="27216d6f-a712-48da-bcb2-613e4bc945ac" providerId="ADAL" clId="{16736750-74B4-184C-AACF-97E7E4B9FAA6}" dt="2024-08-11T09:36:08.788" v="1507"/>
          <ac:spMkLst>
            <pc:docMk/>
            <pc:sldMk cId="3621742425" sldId="276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9:37:58.074" v="1526" actId="20577"/>
          <ac:spMkLst>
            <pc:docMk/>
            <pc:sldMk cId="3621742425" sldId="276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09:36:18.848" v="1513" actId="1076"/>
          <ac:picMkLst>
            <pc:docMk/>
            <pc:sldMk cId="3621742425" sldId="276"/>
            <ac:picMk id="4" creationId="{7D236930-8DEA-71E6-6EFE-32878ED88FCB}"/>
          </ac:picMkLst>
        </pc:picChg>
        <pc:picChg chg="add mod">
          <ac:chgData name="Ronnel D. Palenzuela" userId="27216d6f-a712-48da-bcb2-613e4bc945ac" providerId="ADAL" clId="{16736750-74B4-184C-AACF-97E7E4B9FAA6}" dt="2024-08-11T09:36:21.005" v="1514" actId="1076"/>
          <ac:picMkLst>
            <pc:docMk/>
            <pc:sldMk cId="3621742425" sldId="276"/>
            <ac:picMk id="5" creationId="{48A92B06-E8F1-465B-BA38-C701071C2CB0}"/>
          </ac:picMkLst>
        </pc:picChg>
        <pc:picChg chg="del">
          <ac:chgData name="Ronnel D. Palenzuela" userId="27216d6f-a712-48da-bcb2-613e4bc945ac" providerId="ADAL" clId="{16736750-74B4-184C-AACF-97E7E4B9FAA6}" dt="2024-08-11T09:35:36.078" v="1496" actId="478"/>
          <ac:picMkLst>
            <pc:docMk/>
            <pc:sldMk cId="3621742425" sldId="276"/>
            <ac:picMk id="8" creationId="{6A41232A-1391-85E0-E984-111E1B99BCB9}"/>
          </ac:picMkLst>
        </pc:picChg>
        <pc:picChg chg="del">
          <ac:chgData name="Ronnel D. Palenzuela" userId="27216d6f-a712-48da-bcb2-613e4bc945ac" providerId="ADAL" clId="{16736750-74B4-184C-AACF-97E7E4B9FAA6}" dt="2024-08-11T09:35:36.389" v="1497" actId="478"/>
          <ac:picMkLst>
            <pc:docMk/>
            <pc:sldMk cId="3621742425" sldId="276"/>
            <ac:picMk id="9" creationId="{EC279DBC-B987-F36B-2CF3-861842904062}"/>
          </ac:picMkLst>
        </pc:picChg>
      </pc:sldChg>
      <pc:sldChg chg="addSp delSp modSp add del mod modNotesTx">
        <pc:chgData name="Ronnel D. Palenzuela" userId="27216d6f-a712-48da-bcb2-613e4bc945ac" providerId="ADAL" clId="{16736750-74B4-184C-AACF-97E7E4B9FAA6}" dt="2024-08-11T10:21:41.293" v="1630"/>
        <pc:sldMkLst>
          <pc:docMk/>
          <pc:sldMk cId="908275361" sldId="277"/>
        </pc:sldMkLst>
        <pc:spChg chg="mod">
          <ac:chgData name="Ronnel D. Palenzuela" userId="27216d6f-a712-48da-bcb2-613e4bc945ac" providerId="ADAL" clId="{16736750-74B4-184C-AACF-97E7E4B9FAA6}" dt="2024-08-11T10:17:35.535" v="1565" actId="20577"/>
          <ac:spMkLst>
            <pc:docMk/>
            <pc:sldMk cId="908275361" sldId="277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0:19:03.303" v="1605" actId="207"/>
          <ac:spMkLst>
            <pc:docMk/>
            <pc:sldMk cId="908275361" sldId="277"/>
            <ac:spMk id="3" creationId="{F9E9654B-D8E5-22CA-371A-57FADD13842B}"/>
          </ac:spMkLst>
        </pc:spChg>
        <pc:picChg chg="del">
          <ac:chgData name="Ronnel D. Palenzuela" userId="27216d6f-a712-48da-bcb2-613e4bc945ac" providerId="ADAL" clId="{16736750-74B4-184C-AACF-97E7E4B9FAA6}" dt="2024-08-11T10:12:20.490" v="1529" actId="478"/>
          <ac:picMkLst>
            <pc:docMk/>
            <pc:sldMk cId="908275361" sldId="277"/>
            <ac:picMk id="4" creationId="{7D236930-8DEA-71E6-6EFE-32878ED88FCB}"/>
          </ac:picMkLst>
        </pc:picChg>
        <pc:picChg chg="del">
          <ac:chgData name="Ronnel D. Palenzuela" userId="27216d6f-a712-48da-bcb2-613e4bc945ac" providerId="ADAL" clId="{16736750-74B4-184C-AACF-97E7E4B9FAA6}" dt="2024-08-11T10:12:20.868" v="1530" actId="478"/>
          <ac:picMkLst>
            <pc:docMk/>
            <pc:sldMk cId="908275361" sldId="277"/>
            <ac:picMk id="5" creationId="{48A92B06-E8F1-465B-BA38-C701071C2CB0}"/>
          </ac:picMkLst>
        </pc:picChg>
        <pc:picChg chg="add del mod">
          <ac:chgData name="Ronnel D. Palenzuela" userId="27216d6f-a712-48da-bcb2-613e4bc945ac" providerId="ADAL" clId="{16736750-74B4-184C-AACF-97E7E4B9FAA6}" dt="2024-08-11T10:17:55.266" v="1566" actId="478"/>
          <ac:picMkLst>
            <pc:docMk/>
            <pc:sldMk cId="908275361" sldId="277"/>
            <ac:picMk id="6" creationId="{95424F7C-61E3-7971-3ED3-0E45DFC06ACC}"/>
          </ac:picMkLst>
        </pc:picChg>
        <pc:picChg chg="add mod">
          <ac:chgData name="Ronnel D. Palenzuela" userId="27216d6f-a712-48da-bcb2-613e4bc945ac" providerId="ADAL" clId="{16736750-74B4-184C-AACF-97E7E4B9FAA6}" dt="2024-08-11T10:18:17.368" v="1576" actId="1076"/>
          <ac:picMkLst>
            <pc:docMk/>
            <pc:sldMk cId="908275361" sldId="277"/>
            <ac:picMk id="7" creationId="{9516A05D-894B-7EC0-51E9-33F7A244CA5D}"/>
          </ac:picMkLst>
        </pc:picChg>
        <pc:picChg chg="add mod">
          <ac:chgData name="Ronnel D. Palenzuela" userId="27216d6f-a712-48da-bcb2-613e4bc945ac" providerId="ADAL" clId="{16736750-74B4-184C-AACF-97E7E4B9FAA6}" dt="2024-08-11T10:18:22.970" v="1580" actId="14100"/>
          <ac:picMkLst>
            <pc:docMk/>
            <pc:sldMk cId="908275361" sldId="277"/>
            <ac:picMk id="8" creationId="{597AEF6E-CBAA-343D-A111-EC13F3B7896F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0:29:24.402" v="1741" actId="1076"/>
        <pc:sldMkLst>
          <pc:docMk/>
          <pc:sldMk cId="928633288" sldId="278"/>
        </pc:sldMkLst>
        <pc:spChg chg="mod">
          <ac:chgData name="Ronnel D. Palenzuela" userId="27216d6f-a712-48da-bcb2-613e4bc945ac" providerId="ADAL" clId="{16736750-74B4-184C-AACF-97E7E4B9FAA6}" dt="2024-08-11T10:22:14.060" v="1661" actId="20577"/>
          <ac:spMkLst>
            <pc:docMk/>
            <pc:sldMk cId="928633288" sldId="278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0:28:32.158" v="1730" actId="207"/>
          <ac:spMkLst>
            <pc:docMk/>
            <pc:sldMk cId="928633288" sldId="278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10:29:23.562" v="1740" actId="1076"/>
          <ac:picMkLst>
            <pc:docMk/>
            <pc:sldMk cId="928633288" sldId="278"/>
            <ac:picMk id="4" creationId="{52F48CE9-2A4C-9BB0-0621-C561F6B91A33}"/>
          </ac:picMkLst>
        </pc:picChg>
        <pc:picChg chg="add mod">
          <ac:chgData name="Ronnel D. Palenzuela" userId="27216d6f-a712-48da-bcb2-613e4bc945ac" providerId="ADAL" clId="{16736750-74B4-184C-AACF-97E7E4B9FAA6}" dt="2024-08-11T10:29:24.402" v="1741" actId="1076"/>
          <ac:picMkLst>
            <pc:docMk/>
            <pc:sldMk cId="928633288" sldId="278"/>
            <ac:picMk id="5" creationId="{59B35BCD-7340-3A02-2CB8-2FBE0A617B62}"/>
          </ac:picMkLst>
        </pc:picChg>
        <pc:picChg chg="del">
          <ac:chgData name="Ronnel D. Palenzuela" userId="27216d6f-a712-48da-bcb2-613e4bc945ac" providerId="ADAL" clId="{16736750-74B4-184C-AACF-97E7E4B9FAA6}" dt="2024-08-11T10:22:22.851" v="1662" actId="478"/>
          <ac:picMkLst>
            <pc:docMk/>
            <pc:sldMk cId="928633288" sldId="278"/>
            <ac:picMk id="7" creationId="{9516A05D-894B-7EC0-51E9-33F7A244CA5D}"/>
          </ac:picMkLst>
        </pc:picChg>
        <pc:picChg chg="del">
          <ac:chgData name="Ronnel D. Palenzuela" userId="27216d6f-a712-48da-bcb2-613e4bc945ac" providerId="ADAL" clId="{16736750-74B4-184C-AACF-97E7E4B9FAA6}" dt="2024-08-11T10:22:24.031" v="1663" actId="478"/>
          <ac:picMkLst>
            <pc:docMk/>
            <pc:sldMk cId="928633288" sldId="278"/>
            <ac:picMk id="8" creationId="{597AEF6E-CBAA-343D-A111-EC13F3B7896F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0:50:20.515" v="1826" actId="1076"/>
        <pc:sldMkLst>
          <pc:docMk/>
          <pc:sldMk cId="2220697961" sldId="279"/>
        </pc:sldMkLst>
        <pc:spChg chg="mod">
          <ac:chgData name="Ronnel D. Palenzuela" userId="27216d6f-a712-48da-bcb2-613e4bc945ac" providerId="ADAL" clId="{16736750-74B4-184C-AACF-97E7E4B9FAA6}" dt="2024-08-11T10:33:50.865" v="1743"/>
          <ac:spMkLst>
            <pc:docMk/>
            <pc:sldMk cId="2220697961" sldId="279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0:36:20.786" v="1790"/>
          <ac:spMkLst>
            <pc:docMk/>
            <pc:sldMk cId="2220697961" sldId="279"/>
            <ac:spMk id="3" creationId="{F9E9654B-D8E5-22CA-371A-57FADD13842B}"/>
          </ac:spMkLst>
        </pc:spChg>
        <pc:picChg chg="del">
          <ac:chgData name="Ronnel D. Palenzuela" userId="27216d6f-a712-48da-bcb2-613e4bc945ac" providerId="ADAL" clId="{16736750-74B4-184C-AACF-97E7E4B9FAA6}" dt="2024-08-11T10:33:52.820" v="1744" actId="478"/>
          <ac:picMkLst>
            <pc:docMk/>
            <pc:sldMk cId="2220697961" sldId="279"/>
            <ac:picMk id="4" creationId="{52F48CE9-2A4C-9BB0-0621-C561F6B91A33}"/>
          </ac:picMkLst>
        </pc:picChg>
        <pc:picChg chg="del">
          <ac:chgData name="Ronnel D. Palenzuela" userId="27216d6f-a712-48da-bcb2-613e4bc945ac" providerId="ADAL" clId="{16736750-74B4-184C-AACF-97E7E4B9FAA6}" dt="2024-08-11T10:33:53.161" v="1745" actId="478"/>
          <ac:picMkLst>
            <pc:docMk/>
            <pc:sldMk cId="2220697961" sldId="279"/>
            <ac:picMk id="5" creationId="{59B35BCD-7340-3A02-2CB8-2FBE0A617B62}"/>
          </ac:picMkLst>
        </pc:picChg>
        <pc:picChg chg="add del mod">
          <ac:chgData name="Ronnel D. Palenzuela" userId="27216d6f-a712-48da-bcb2-613e4bc945ac" providerId="ADAL" clId="{16736750-74B4-184C-AACF-97E7E4B9FAA6}" dt="2024-08-11T10:35:17.454" v="1755" actId="478"/>
          <ac:picMkLst>
            <pc:docMk/>
            <pc:sldMk cId="2220697961" sldId="279"/>
            <ac:picMk id="6" creationId="{444F1BE0-3550-1DD3-6280-D3193130D524}"/>
          </ac:picMkLst>
        </pc:picChg>
        <pc:picChg chg="add mod">
          <ac:chgData name="Ronnel D. Palenzuela" userId="27216d6f-a712-48da-bcb2-613e4bc945ac" providerId="ADAL" clId="{16736750-74B4-184C-AACF-97E7E4B9FAA6}" dt="2024-08-11T10:50:20.515" v="1826" actId="1076"/>
          <ac:picMkLst>
            <pc:docMk/>
            <pc:sldMk cId="2220697961" sldId="279"/>
            <ac:picMk id="7" creationId="{BFD45AA0-5DC9-0774-19EF-195C6A1F5405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1:02:07.030" v="1881"/>
        <pc:sldMkLst>
          <pc:docMk/>
          <pc:sldMk cId="2456681114" sldId="280"/>
        </pc:sldMkLst>
        <pc:spChg chg="mod">
          <ac:chgData name="Ronnel D. Palenzuela" userId="27216d6f-a712-48da-bcb2-613e4bc945ac" providerId="ADAL" clId="{16736750-74B4-184C-AACF-97E7E4B9FAA6}" dt="2024-08-11T10:50:13.888" v="1824" actId="20577"/>
          <ac:spMkLst>
            <pc:docMk/>
            <pc:sldMk cId="2456681114" sldId="280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1:01:42.294" v="1880" actId="27636"/>
          <ac:spMkLst>
            <pc:docMk/>
            <pc:sldMk cId="2456681114" sldId="280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10:52:05.480" v="1866" actId="1076"/>
          <ac:picMkLst>
            <pc:docMk/>
            <pc:sldMk cId="2456681114" sldId="280"/>
            <ac:picMk id="4" creationId="{73833336-6A94-55AD-10D0-0089D9921599}"/>
          </ac:picMkLst>
        </pc:picChg>
        <pc:picChg chg="add mod">
          <ac:chgData name="Ronnel D. Palenzuela" userId="27216d6f-a712-48da-bcb2-613e4bc945ac" providerId="ADAL" clId="{16736750-74B4-184C-AACF-97E7E4B9FAA6}" dt="2024-08-11T10:52:07.011" v="1867" actId="1076"/>
          <ac:picMkLst>
            <pc:docMk/>
            <pc:sldMk cId="2456681114" sldId="280"/>
            <ac:picMk id="5" creationId="{A413D30E-4FEC-659F-7A93-6D8C19127C82}"/>
          </ac:picMkLst>
        </pc:picChg>
        <pc:picChg chg="del">
          <ac:chgData name="Ronnel D. Palenzuela" userId="27216d6f-a712-48da-bcb2-613e4bc945ac" providerId="ADAL" clId="{16736750-74B4-184C-AACF-97E7E4B9FAA6}" dt="2024-08-11T10:50:15.693" v="1825" actId="478"/>
          <ac:picMkLst>
            <pc:docMk/>
            <pc:sldMk cId="2456681114" sldId="280"/>
            <ac:picMk id="7" creationId="{BFD45AA0-5DC9-0774-19EF-195C6A1F5405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1:25:32.352" v="2048" actId="1076"/>
        <pc:sldMkLst>
          <pc:docMk/>
          <pc:sldMk cId="1557213172" sldId="281"/>
        </pc:sldMkLst>
        <pc:spChg chg="mod">
          <ac:chgData name="Ronnel D. Palenzuela" userId="27216d6f-a712-48da-bcb2-613e4bc945ac" providerId="ADAL" clId="{16736750-74B4-184C-AACF-97E7E4B9FAA6}" dt="2024-08-11T11:15:51.541" v="1975" actId="20577"/>
          <ac:spMkLst>
            <pc:docMk/>
            <pc:sldMk cId="1557213172" sldId="281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1:16:45.122" v="2003" actId="207"/>
          <ac:spMkLst>
            <pc:docMk/>
            <pc:sldMk cId="1557213172" sldId="281"/>
            <ac:spMk id="3" creationId="{F9E9654B-D8E5-22CA-371A-57FADD13842B}"/>
          </ac:spMkLst>
        </pc:spChg>
        <pc:picChg chg="del">
          <ac:chgData name="Ronnel D. Palenzuela" userId="27216d6f-a712-48da-bcb2-613e4bc945ac" providerId="ADAL" clId="{16736750-74B4-184C-AACF-97E7E4B9FAA6}" dt="2024-08-11T10:58:22.444" v="1871" actId="478"/>
          <ac:picMkLst>
            <pc:docMk/>
            <pc:sldMk cId="1557213172" sldId="281"/>
            <ac:picMk id="4" creationId="{73833336-6A94-55AD-10D0-0089D9921599}"/>
          </ac:picMkLst>
        </pc:picChg>
        <pc:picChg chg="del">
          <ac:chgData name="Ronnel D. Palenzuela" userId="27216d6f-a712-48da-bcb2-613e4bc945ac" providerId="ADAL" clId="{16736750-74B4-184C-AACF-97E7E4B9FAA6}" dt="2024-08-11T10:58:21.160" v="1870" actId="478"/>
          <ac:picMkLst>
            <pc:docMk/>
            <pc:sldMk cId="1557213172" sldId="281"/>
            <ac:picMk id="5" creationId="{A413D30E-4FEC-659F-7A93-6D8C19127C82}"/>
          </ac:picMkLst>
        </pc:picChg>
        <pc:picChg chg="add del mod">
          <ac:chgData name="Ronnel D. Palenzuela" userId="27216d6f-a712-48da-bcb2-613e4bc945ac" providerId="ADAL" clId="{16736750-74B4-184C-AACF-97E7E4B9FAA6}" dt="2024-08-11T11:23:21.071" v="2009" actId="478"/>
          <ac:picMkLst>
            <pc:docMk/>
            <pc:sldMk cId="1557213172" sldId="281"/>
            <ac:picMk id="6" creationId="{852FA35F-6B76-3ACC-4F39-F65EF2740076}"/>
          </ac:picMkLst>
        </pc:picChg>
        <pc:picChg chg="add mod">
          <ac:chgData name="Ronnel D. Palenzuela" userId="27216d6f-a712-48da-bcb2-613e4bc945ac" providerId="ADAL" clId="{16736750-74B4-184C-AACF-97E7E4B9FAA6}" dt="2024-08-11T11:25:32.352" v="2048" actId="1076"/>
          <ac:picMkLst>
            <pc:docMk/>
            <pc:sldMk cId="1557213172" sldId="281"/>
            <ac:picMk id="7" creationId="{C0442B70-B5E1-0D06-9A6B-2C529318C43C}"/>
          </ac:picMkLst>
        </pc:picChg>
        <pc:picChg chg="add mod">
          <ac:chgData name="Ronnel D. Palenzuela" userId="27216d6f-a712-48da-bcb2-613e4bc945ac" providerId="ADAL" clId="{16736750-74B4-184C-AACF-97E7E4B9FAA6}" dt="2024-08-11T11:25:25.205" v="2043" actId="1076"/>
          <ac:picMkLst>
            <pc:docMk/>
            <pc:sldMk cId="1557213172" sldId="281"/>
            <ac:picMk id="8" creationId="{2E2C6D27-AF3A-A4C2-F435-87D1586FAACA}"/>
          </ac:picMkLst>
        </pc:picChg>
        <pc:picChg chg="add mod">
          <ac:chgData name="Ronnel D. Palenzuela" userId="27216d6f-a712-48da-bcb2-613e4bc945ac" providerId="ADAL" clId="{16736750-74B4-184C-AACF-97E7E4B9FAA6}" dt="2024-08-11T11:25:26.120" v="2044" actId="1076"/>
          <ac:picMkLst>
            <pc:docMk/>
            <pc:sldMk cId="1557213172" sldId="281"/>
            <ac:picMk id="9" creationId="{18FD6C3D-98D6-CC9C-69FF-706FEBC56D5E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1:38:34.643" v="2166" actId="1076"/>
        <pc:sldMkLst>
          <pc:docMk/>
          <pc:sldMk cId="296683317" sldId="282"/>
        </pc:sldMkLst>
        <pc:spChg chg="mod">
          <ac:chgData name="Ronnel D. Palenzuela" userId="27216d6f-a712-48da-bcb2-613e4bc945ac" providerId="ADAL" clId="{16736750-74B4-184C-AACF-97E7E4B9FAA6}" dt="2024-08-11T11:36:00.243" v="2116"/>
          <ac:spMkLst>
            <pc:docMk/>
            <pc:sldMk cId="296683317" sldId="282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1:36:43.156" v="2154" actId="33524"/>
          <ac:spMkLst>
            <pc:docMk/>
            <pc:sldMk cId="296683317" sldId="282"/>
            <ac:spMk id="3" creationId="{F9E9654B-D8E5-22CA-371A-57FADD13842B}"/>
          </ac:spMkLst>
        </pc:spChg>
        <pc:spChg chg="add del">
          <ac:chgData name="Ronnel D. Palenzuela" userId="27216d6f-a712-48da-bcb2-613e4bc945ac" providerId="ADAL" clId="{16736750-74B4-184C-AACF-97E7E4B9FAA6}" dt="2024-08-11T11:37:17.460" v="2156" actId="22"/>
          <ac:spMkLst>
            <pc:docMk/>
            <pc:sldMk cId="296683317" sldId="282"/>
            <ac:spMk id="5" creationId="{01186E94-225A-646B-6BE7-DE3170C2B523}"/>
          </ac:spMkLst>
        </pc:spChg>
        <pc:picChg chg="add mod">
          <ac:chgData name="Ronnel D. Palenzuela" userId="27216d6f-a712-48da-bcb2-613e4bc945ac" providerId="ADAL" clId="{16736750-74B4-184C-AACF-97E7E4B9FAA6}" dt="2024-08-11T11:38:34.643" v="2166" actId="1076"/>
          <ac:picMkLst>
            <pc:docMk/>
            <pc:sldMk cId="296683317" sldId="282"/>
            <ac:picMk id="6" creationId="{C94A0A88-9294-A7B5-558E-0329F8DF2C01}"/>
          </ac:picMkLst>
        </pc:picChg>
        <pc:picChg chg="del">
          <ac:chgData name="Ronnel D. Palenzuela" userId="27216d6f-a712-48da-bcb2-613e4bc945ac" providerId="ADAL" clId="{16736750-74B4-184C-AACF-97E7E4B9FAA6}" dt="2024-08-11T11:35:26.093" v="2099" actId="478"/>
          <ac:picMkLst>
            <pc:docMk/>
            <pc:sldMk cId="296683317" sldId="282"/>
            <ac:picMk id="7" creationId="{C0442B70-B5E1-0D06-9A6B-2C529318C43C}"/>
          </ac:picMkLst>
        </pc:picChg>
        <pc:picChg chg="del">
          <ac:chgData name="Ronnel D. Palenzuela" userId="27216d6f-a712-48da-bcb2-613e4bc945ac" providerId="ADAL" clId="{16736750-74B4-184C-AACF-97E7E4B9FAA6}" dt="2024-08-11T11:35:26.422" v="2100" actId="478"/>
          <ac:picMkLst>
            <pc:docMk/>
            <pc:sldMk cId="296683317" sldId="282"/>
            <ac:picMk id="8" creationId="{2E2C6D27-AF3A-A4C2-F435-87D1586FAACA}"/>
          </ac:picMkLst>
        </pc:picChg>
        <pc:picChg chg="del">
          <ac:chgData name="Ronnel D. Palenzuela" userId="27216d6f-a712-48da-bcb2-613e4bc945ac" providerId="ADAL" clId="{16736750-74B4-184C-AACF-97E7E4B9FAA6}" dt="2024-08-11T11:35:26.655" v="2101" actId="478"/>
          <ac:picMkLst>
            <pc:docMk/>
            <pc:sldMk cId="296683317" sldId="282"/>
            <ac:picMk id="9" creationId="{18FD6C3D-98D6-CC9C-69FF-706FEBC56D5E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1:44:29.650" v="2204" actId="20577"/>
        <pc:sldMkLst>
          <pc:docMk/>
          <pc:sldMk cId="993575964" sldId="283"/>
        </pc:sldMkLst>
        <pc:spChg chg="mod">
          <ac:chgData name="Ronnel D. Palenzuela" userId="27216d6f-a712-48da-bcb2-613e4bc945ac" providerId="ADAL" clId="{16736750-74B4-184C-AACF-97E7E4B9FAA6}" dt="2024-08-11T11:39:12.084" v="2168"/>
          <ac:spMkLst>
            <pc:docMk/>
            <pc:sldMk cId="993575964" sldId="283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1:40:34.052" v="2197" actId="207"/>
          <ac:spMkLst>
            <pc:docMk/>
            <pc:sldMk cId="993575964" sldId="283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11:43:38.835" v="2202" actId="1076"/>
          <ac:picMkLst>
            <pc:docMk/>
            <pc:sldMk cId="993575964" sldId="283"/>
            <ac:picMk id="4" creationId="{B7960360-83A2-6270-EECE-30A36048B200}"/>
          </ac:picMkLst>
        </pc:picChg>
        <pc:picChg chg="del">
          <ac:chgData name="Ronnel D. Palenzuela" userId="27216d6f-a712-48da-bcb2-613e4bc945ac" providerId="ADAL" clId="{16736750-74B4-184C-AACF-97E7E4B9FAA6}" dt="2024-08-11T11:39:13.621" v="2169" actId="478"/>
          <ac:picMkLst>
            <pc:docMk/>
            <pc:sldMk cId="993575964" sldId="283"/>
            <ac:picMk id="6" creationId="{C94A0A88-9294-A7B5-558E-0329F8DF2C01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1:50:32.912" v="2231" actId="1076"/>
        <pc:sldMkLst>
          <pc:docMk/>
          <pc:sldMk cId="1253337562" sldId="284"/>
        </pc:sldMkLst>
        <pc:spChg chg="mod">
          <ac:chgData name="Ronnel D. Palenzuela" userId="27216d6f-a712-48da-bcb2-613e4bc945ac" providerId="ADAL" clId="{16736750-74B4-184C-AACF-97E7E4B9FAA6}" dt="2024-08-11T11:45:06.797" v="2206"/>
          <ac:spMkLst>
            <pc:docMk/>
            <pc:sldMk cId="1253337562" sldId="284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1:48:12.471" v="2222"/>
          <ac:spMkLst>
            <pc:docMk/>
            <pc:sldMk cId="1253337562" sldId="284"/>
            <ac:spMk id="3" creationId="{F9E9654B-D8E5-22CA-371A-57FADD13842B}"/>
          </ac:spMkLst>
        </pc:spChg>
        <pc:picChg chg="del">
          <ac:chgData name="Ronnel D. Palenzuela" userId="27216d6f-a712-48da-bcb2-613e4bc945ac" providerId="ADAL" clId="{16736750-74B4-184C-AACF-97E7E4B9FAA6}" dt="2024-08-11T11:48:48.651" v="2224" actId="478"/>
          <ac:picMkLst>
            <pc:docMk/>
            <pc:sldMk cId="1253337562" sldId="284"/>
            <ac:picMk id="4" creationId="{B7960360-83A2-6270-EECE-30A36048B200}"/>
          </ac:picMkLst>
        </pc:picChg>
        <pc:picChg chg="add mod">
          <ac:chgData name="Ronnel D. Palenzuela" userId="27216d6f-a712-48da-bcb2-613e4bc945ac" providerId="ADAL" clId="{16736750-74B4-184C-AACF-97E7E4B9FAA6}" dt="2024-08-11T11:50:17.104" v="2227" actId="1076"/>
          <ac:picMkLst>
            <pc:docMk/>
            <pc:sldMk cId="1253337562" sldId="284"/>
            <ac:picMk id="5" creationId="{9D0F0297-4AB5-4797-A885-928619C7A572}"/>
          </ac:picMkLst>
        </pc:picChg>
        <pc:picChg chg="add mod">
          <ac:chgData name="Ronnel D. Palenzuela" userId="27216d6f-a712-48da-bcb2-613e4bc945ac" providerId="ADAL" clId="{16736750-74B4-184C-AACF-97E7E4B9FAA6}" dt="2024-08-11T11:50:32.912" v="2231" actId="1076"/>
          <ac:picMkLst>
            <pc:docMk/>
            <pc:sldMk cId="1253337562" sldId="284"/>
            <ac:picMk id="6" creationId="{F1C8719A-AF10-CA25-32B8-5B12B63B6F48}"/>
          </ac:picMkLst>
        </pc:picChg>
      </pc:sldChg>
      <pc:sldChg chg="addSp delSp modSp add mod">
        <pc:chgData name="Ronnel D. Palenzuela" userId="27216d6f-a712-48da-bcb2-613e4bc945ac" providerId="ADAL" clId="{16736750-74B4-184C-AACF-97E7E4B9FAA6}" dt="2024-08-11T12:26:02.933" v="2546" actId="20577"/>
        <pc:sldMkLst>
          <pc:docMk/>
          <pc:sldMk cId="2980579114" sldId="285"/>
        </pc:sldMkLst>
        <pc:spChg chg="mod">
          <ac:chgData name="Ronnel D. Palenzuela" userId="27216d6f-a712-48da-bcb2-613e4bc945ac" providerId="ADAL" clId="{16736750-74B4-184C-AACF-97E7E4B9FAA6}" dt="2024-08-11T12:25:58.060" v="2543" actId="20577"/>
          <ac:spMkLst>
            <pc:docMk/>
            <pc:sldMk cId="2980579114" sldId="285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2:26:02.933" v="2546" actId="20577"/>
          <ac:spMkLst>
            <pc:docMk/>
            <pc:sldMk cId="2980579114" sldId="285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12:11:35.139" v="2251" actId="1076"/>
          <ac:picMkLst>
            <pc:docMk/>
            <pc:sldMk cId="2980579114" sldId="285"/>
            <ac:picMk id="4" creationId="{74248AEE-FABF-0F2A-B1B2-1777799F48BD}"/>
          </ac:picMkLst>
        </pc:picChg>
        <pc:picChg chg="del">
          <ac:chgData name="Ronnel D. Palenzuela" userId="27216d6f-a712-48da-bcb2-613e4bc945ac" providerId="ADAL" clId="{16736750-74B4-184C-AACF-97E7E4B9FAA6}" dt="2024-08-11T12:09:33.931" v="2234" actId="478"/>
          <ac:picMkLst>
            <pc:docMk/>
            <pc:sldMk cId="2980579114" sldId="285"/>
            <ac:picMk id="5" creationId="{9D0F0297-4AB5-4797-A885-928619C7A572}"/>
          </ac:picMkLst>
        </pc:picChg>
        <pc:picChg chg="del">
          <ac:chgData name="Ronnel D. Palenzuela" userId="27216d6f-a712-48da-bcb2-613e4bc945ac" providerId="ADAL" clId="{16736750-74B4-184C-AACF-97E7E4B9FAA6}" dt="2024-08-11T12:09:35.158" v="2235" actId="478"/>
          <ac:picMkLst>
            <pc:docMk/>
            <pc:sldMk cId="2980579114" sldId="285"/>
            <ac:picMk id="6" creationId="{F1C8719A-AF10-CA25-32B8-5B12B63B6F48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2:25:18.008" v="2520" actId="1076"/>
        <pc:sldMkLst>
          <pc:docMk/>
          <pc:sldMk cId="1581186720" sldId="286"/>
        </pc:sldMkLst>
        <pc:spChg chg="mod">
          <ac:chgData name="Ronnel D. Palenzuela" userId="27216d6f-a712-48da-bcb2-613e4bc945ac" providerId="ADAL" clId="{16736750-74B4-184C-AACF-97E7E4B9FAA6}" dt="2024-08-11T12:25:16.630" v="2519" actId="1076"/>
          <ac:spMkLst>
            <pc:docMk/>
            <pc:sldMk cId="1581186720" sldId="286"/>
            <ac:spMk id="3" creationId="{F9E9654B-D8E5-22CA-371A-57FADD13842B}"/>
          </ac:spMkLst>
        </pc:spChg>
        <pc:spChg chg="add mod">
          <ac:chgData name="Ronnel D. Palenzuela" userId="27216d6f-a712-48da-bcb2-613e4bc945ac" providerId="ADAL" clId="{16736750-74B4-184C-AACF-97E7E4B9FAA6}" dt="2024-08-11T12:25:18.008" v="2520" actId="1076"/>
          <ac:spMkLst>
            <pc:docMk/>
            <pc:sldMk cId="1581186720" sldId="286"/>
            <ac:spMk id="5" creationId="{63E79591-2F27-370E-329D-A0B622A8CFA5}"/>
          </ac:spMkLst>
        </pc:spChg>
        <pc:spChg chg="add mod">
          <ac:chgData name="Ronnel D. Palenzuela" userId="27216d6f-a712-48da-bcb2-613e4bc945ac" providerId="ADAL" clId="{16736750-74B4-184C-AACF-97E7E4B9FAA6}" dt="2024-08-11T12:22:19.024" v="2454"/>
          <ac:spMkLst>
            <pc:docMk/>
            <pc:sldMk cId="1581186720" sldId="286"/>
            <ac:spMk id="6" creationId="{8E044E04-0B5A-32C0-8EEE-D905F6C6381E}"/>
          </ac:spMkLst>
        </pc:spChg>
        <pc:spChg chg="add mod">
          <ac:chgData name="Ronnel D. Palenzuela" userId="27216d6f-a712-48da-bcb2-613e4bc945ac" providerId="ADAL" clId="{16736750-74B4-184C-AACF-97E7E4B9FAA6}" dt="2024-08-11T12:22:33.783" v="2457" actId="767"/>
          <ac:spMkLst>
            <pc:docMk/>
            <pc:sldMk cId="1581186720" sldId="286"/>
            <ac:spMk id="7" creationId="{75AD83E7-4E98-C144-0CA8-1D34A9078DFC}"/>
          </ac:spMkLst>
        </pc:spChg>
        <pc:spChg chg="add del">
          <ac:chgData name="Ronnel D. Palenzuela" userId="27216d6f-a712-48da-bcb2-613e4bc945ac" providerId="ADAL" clId="{16736750-74B4-184C-AACF-97E7E4B9FAA6}" dt="2024-08-11T12:24:47.787" v="2511" actId="22"/>
          <ac:spMkLst>
            <pc:docMk/>
            <pc:sldMk cId="1581186720" sldId="286"/>
            <ac:spMk id="9" creationId="{5AFEA3DF-0E3B-7218-22F8-B412FEC8C03F}"/>
          </ac:spMkLst>
        </pc:spChg>
        <pc:picChg chg="del">
          <ac:chgData name="Ronnel D. Palenzuela" userId="27216d6f-a712-48da-bcb2-613e4bc945ac" providerId="ADAL" clId="{16736750-74B4-184C-AACF-97E7E4B9FAA6}" dt="2024-08-11T12:15:21.761" v="2282" actId="478"/>
          <ac:picMkLst>
            <pc:docMk/>
            <pc:sldMk cId="1581186720" sldId="286"/>
            <ac:picMk id="4" creationId="{74248AEE-FABF-0F2A-B1B2-1777799F48BD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2:32:58.139" v="2586"/>
        <pc:sldMkLst>
          <pc:docMk/>
          <pc:sldMk cId="4278137860" sldId="287"/>
        </pc:sldMkLst>
        <pc:spChg chg="mod">
          <ac:chgData name="Ronnel D. Palenzuela" userId="27216d6f-a712-48da-bcb2-613e4bc945ac" providerId="ADAL" clId="{16736750-74B4-184C-AACF-97E7E4B9FAA6}" dt="2024-08-11T12:26:17.544" v="2548"/>
          <ac:spMkLst>
            <pc:docMk/>
            <pc:sldMk cId="4278137860" sldId="287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2:27:02.548" v="2568"/>
          <ac:spMkLst>
            <pc:docMk/>
            <pc:sldMk cId="4278137860" sldId="287"/>
            <ac:spMk id="3" creationId="{F9E9654B-D8E5-22CA-371A-57FADD13842B}"/>
          </ac:spMkLst>
        </pc:spChg>
        <pc:spChg chg="del">
          <ac:chgData name="Ronnel D. Palenzuela" userId="27216d6f-a712-48da-bcb2-613e4bc945ac" providerId="ADAL" clId="{16736750-74B4-184C-AACF-97E7E4B9FAA6}" dt="2024-08-11T12:26:19.941" v="2549" actId="478"/>
          <ac:spMkLst>
            <pc:docMk/>
            <pc:sldMk cId="4278137860" sldId="287"/>
            <ac:spMk id="5" creationId="{63E79591-2F27-370E-329D-A0B622A8CFA5}"/>
          </ac:spMkLst>
        </pc:spChg>
        <pc:picChg chg="add mod">
          <ac:chgData name="Ronnel D. Palenzuela" userId="27216d6f-a712-48da-bcb2-613e4bc945ac" providerId="ADAL" clId="{16736750-74B4-184C-AACF-97E7E4B9FAA6}" dt="2024-08-11T12:30:03.374" v="2578" actId="1076"/>
          <ac:picMkLst>
            <pc:docMk/>
            <pc:sldMk cId="4278137860" sldId="287"/>
            <ac:picMk id="4" creationId="{C94F73C7-EE3C-5039-6716-AA5F092B56AC}"/>
          </ac:picMkLst>
        </pc:picChg>
        <pc:picChg chg="add mod">
          <ac:chgData name="Ronnel D. Palenzuela" userId="27216d6f-a712-48da-bcb2-613e4bc945ac" providerId="ADAL" clId="{16736750-74B4-184C-AACF-97E7E4B9FAA6}" dt="2024-08-11T12:30:04.674" v="2579" actId="1076"/>
          <ac:picMkLst>
            <pc:docMk/>
            <pc:sldMk cId="4278137860" sldId="287"/>
            <ac:picMk id="6" creationId="{7982849D-C7FF-134E-B589-F96BF9176D03}"/>
          </ac:picMkLst>
        </pc:picChg>
      </pc:sldChg>
      <pc:sldChg chg="delSp modSp add mod">
        <pc:chgData name="Ronnel D. Palenzuela" userId="27216d6f-a712-48da-bcb2-613e4bc945ac" providerId="ADAL" clId="{16736750-74B4-184C-AACF-97E7E4B9FAA6}" dt="2024-08-12T02:16:02.449" v="3153" actId="20577"/>
        <pc:sldMkLst>
          <pc:docMk/>
          <pc:sldMk cId="3972629357" sldId="288"/>
        </pc:sldMkLst>
        <pc:spChg chg="mod">
          <ac:chgData name="Ronnel D. Palenzuela" userId="27216d6f-a712-48da-bcb2-613e4bc945ac" providerId="ADAL" clId="{16736750-74B4-184C-AACF-97E7E4B9FAA6}" dt="2024-08-12T02:16:02.449" v="3153" actId="20577"/>
          <ac:spMkLst>
            <pc:docMk/>
            <pc:sldMk cId="3972629357" sldId="288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2T02:11:51.983" v="3029" actId="207"/>
          <ac:spMkLst>
            <pc:docMk/>
            <pc:sldMk cId="3972629357" sldId="288"/>
            <ac:spMk id="3" creationId="{F9E9654B-D8E5-22CA-371A-57FADD13842B}"/>
          </ac:spMkLst>
        </pc:spChg>
        <pc:picChg chg="del">
          <ac:chgData name="Ronnel D. Palenzuela" userId="27216d6f-a712-48da-bcb2-613e4bc945ac" providerId="ADAL" clId="{16736750-74B4-184C-AACF-97E7E4B9FAA6}" dt="2024-08-12T01:08:18.288" v="2654" actId="478"/>
          <ac:picMkLst>
            <pc:docMk/>
            <pc:sldMk cId="3972629357" sldId="288"/>
            <ac:picMk id="4" creationId="{C94F73C7-EE3C-5039-6716-AA5F092B56AC}"/>
          </ac:picMkLst>
        </pc:picChg>
        <pc:picChg chg="del">
          <ac:chgData name="Ronnel D. Palenzuela" userId="27216d6f-a712-48da-bcb2-613e4bc945ac" providerId="ADAL" clId="{16736750-74B4-184C-AACF-97E7E4B9FAA6}" dt="2024-08-12T01:08:18.480" v="2655" actId="478"/>
          <ac:picMkLst>
            <pc:docMk/>
            <pc:sldMk cId="3972629357" sldId="288"/>
            <ac:picMk id="6" creationId="{7982849D-C7FF-134E-B589-F96BF9176D03}"/>
          </ac:picMkLst>
        </pc:picChg>
      </pc:sldChg>
      <pc:sldChg chg="modSp add mod">
        <pc:chgData name="Ronnel D. Palenzuela" userId="27216d6f-a712-48da-bcb2-613e4bc945ac" providerId="ADAL" clId="{16736750-74B4-184C-AACF-97E7E4B9FAA6}" dt="2024-08-12T02:22:03.220" v="3182" actId="11"/>
        <pc:sldMkLst>
          <pc:docMk/>
          <pc:sldMk cId="2990164252" sldId="289"/>
        </pc:sldMkLst>
        <pc:spChg chg="mod">
          <ac:chgData name="Ronnel D. Palenzuela" userId="27216d6f-a712-48da-bcb2-613e4bc945ac" providerId="ADAL" clId="{16736750-74B4-184C-AACF-97E7E4B9FAA6}" dt="2024-08-12T02:16:06.498" v="3154" actId="20577"/>
          <ac:spMkLst>
            <pc:docMk/>
            <pc:sldMk cId="2990164252" sldId="289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2T02:22:03.220" v="3182" actId="11"/>
          <ac:spMkLst>
            <pc:docMk/>
            <pc:sldMk cId="2990164252" sldId="289"/>
            <ac:spMk id="3" creationId="{F9E9654B-D8E5-22CA-371A-57FADD13842B}"/>
          </ac:spMkLst>
        </pc:spChg>
      </pc:sldChg>
      <pc:sldChg chg="modSp add mod">
        <pc:chgData name="Ronnel D. Palenzuela" userId="27216d6f-a712-48da-bcb2-613e4bc945ac" providerId="ADAL" clId="{16736750-74B4-184C-AACF-97E7E4B9FAA6}" dt="2024-08-13T03:37:12.131" v="3508" actId="207"/>
        <pc:sldMkLst>
          <pc:docMk/>
          <pc:sldMk cId="1111498698" sldId="290"/>
        </pc:sldMkLst>
        <pc:spChg chg="mod">
          <ac:chgData name="Ronnel D. Palenzuela" userId="27216d6f-a712-48da-bcb2-613e4bc945ac" providerId="ADAL" clId="{16736750-74B4-184C-AACF-97E7E4B9FAA6}" dt="2024-08-13T03:27:17.210" v="3359" actId="20577"/>
          <ac:spMkLst>
            <pc:docMk/>
            <pc:sldMk cId="1111498698" sldId="290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3T03:37:12.131" v="3508" actId="207"/>
          <ac:spMkLst>
            <pc:docMk/>
            <pc:sldMk cId="1111498698" sldId="290"/>
            <ac:spMk id="3" creationId="{F9E9654B-D8E5-22CA-371A-57FADD13842B}"/>
          </ac:spMkLst>
        </pc:spChg>
      </pc:sldChg>
      <pc:sldChg chg="modSp add del mod">
        <pc:chgData name="Ronnel D. Palenzuela" userId="27216d6f-a712-48da-bcb2-613e4bc945ac" providerId="ADAL" clId="{16736750-74B4-184C-AACF-97E7E4B9FAA6}" dt="2024-08-12T02:54:12.156" v="3325" actId="2696"/>
        <pc:sldMkLst>
          <pc:docMk/>
          <pc:sldMk cId="1927110459" sldId="290"/>
        </pc:sldMkLst>
        <pc:spChg chg="mod">
          <ac:chgData name="Ronnel D. Palenzuela" userId="27216d6f-a712-48da-bcb2-613e4bc945ac" providerId="ADAL" clId="{16736750-74B4-184C-AACF-97E7E4B9FAA6}" dt="2024-08-12T02:17:40.195" v="3179" actId="20577"/>
          <ac:spMkLst>
            <pc:docMk/>
            <pc:sldMk cId="1927110459" sldId="290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2T02:25:46.161" v="3276" actId="20577"/>
          <ac:spMkLst>
            <pc:docMk/>
            <pc:sldMk cId="1927110459" sldId="290"/>
            <ac:spMk id="3" creationId="{F9E9654B-D8E5-22CA-371A-57FADD13842B}"/>
          </ac:spMkLst>
        </pc:spChg>
      </pc:sldChg>
      <pc:sldChg chg="modSp add mod ord">
        <pc:chgData name="Ronnel D. Palenzuela" userId="27216d6f-a712-48da-bcb2-613e4bc945ac" providerId="ADAL" clId="{16736750-74B4-184C-AACF-97E7E4B9FAA6}" dt="2024-08-13T03:34:24.591" v="3466" actId="207"/>
        <pc:sldMkLst>
          <pc:docMk/>
          <pc:sldMk cId="815011119" sldId="291"/>
        </pc:sldMkLst>
        <pc:spChg chg="mod">
          <ac:chgData name="Ronnel D. Palenzuela" userId="27216d6f-a712-48da-bcb2-613e4bc945ac" providerId="ADAL" clId="{16736750-74B4-184C-AACF-97E7E4B9FAA6}" dt="2024-08-13T03:34:24.591" v="3466" actId="207"/>
          <ac:spMkLst>
            <pc:docMk/>
            <pc:sldMk cId="815011119" sldId="291"/>
            <ac:spMk id="3" creationId="{F9E9654B-D8E5-22CA-371A-57FADD13842B}"/>
          </ac:spMkLst>
        </pc:spChg>
      </pc:sldChg>
      <pc:sldChg chg="modSp add del mod">
        <pc:chgData name="Ronnel D. Palenzuela" userId="27216d6f-a712-48da-bcb2-613e4bc945ac" providerId="ADAL" clId="{16736750-74B4-184C-AACF-97E7E4B9FAA6}" dt="2024-08-12T02:54:12.156" v="3325" actId="2696"/>
        <pc:sldMkLst>
          <pc:docMk/>
          <pc:sldMk cId="1781441069" sldId="291"/>
        </pc:sldMkLst>
        <pc:spChg chg="mod">
          <ac:chgData name="Ronnel D. Palenzuela" userId="27216d6f-a712-48da-bcb2-613e4bc945ac" providerId="ADAL" clId="{16736750-74B4-184C-AACF-97E7E4B9FAA6}" dt="2024-08-12T02:28:06.903" v="3321" actId="11"/>
          <ac:spMkLst>
            <pc:docMk/>
            <pc:sldMk cId="1781441069" sldId="291"/>
            <ac:spMk id="3" creationId="{F9E9654B-D8E5-22CA-371A-57FADD13842B}"/>
          </ac:spMkLst>
        </pc:spChg>
      </pc:sldChg>
      <pc:sldChg chg="modSp add del mod">
        <pc:chgData name="Ronnel D. Palenzuela" userId="27216d6f-a712-48da-bcb2-613e4bc945ac" providerId="ADAL" clId="{16736750-74B4-184C-AACF-97E7E4B9FAA6}" dt="2024-08-12T02:54:12.156" v="3325" actId="2696"/>
        <pc:sldMkLst>
          <pc:docMk/>
          <pc:sldMk cId="1765234647" sldId="292"/>
        </pc:sldMkLst>
        <pc:spChg chg="mod">
          <ac:chgData name="Ronnel D. Palenzuela" userId="27216d6f-a712-48da-bcb2-613e4bc945ac" providerId="ADAL" clId="{16736750-74B4-184C-AACF-97E7E4B9FAA6}" dt="2024-08-12T02:28:26.710" v="3324" actId="403"/>
          <ac:spMkLst>
            <pc:docMk/>
            <pc:sldMk cId="1765234647" sldId="292"/>
            <ac:spMk id="3" creationId="{F9E9654B-D8E5-22CA-371A-57FADD13842B}"/>
          </ac:spMkLst>
        </pc:spChg>
      </pc:sldChg>
      <pc:sldMasterChg chg="modSldLayout">
        <pc:chgData name="Ronnel D. Palenzuela" userId="27216d6f-a712-48da-bcb2-613e4bc945ac" providerId="ADAL" clId="{16736750-74B4-184C-AACF-97E7E4B9FAA6}" dt="2024-08-11T07:03:06.010" v="731" actId="20577"/>
        <pc:sldMasterMkLst>
          <pc:docMk/>
          <pc:sldMasterMk cId="651270159" sldId="2147483648"/>
        </pc:sldMasterMkLst>
        <pc:sldLayoutChg chg="modSp mod">
          <pc:chgData name="Ronnel D. Palenzuela" userId="27216d6f-a712-48da-bcb2-613e4bc945ac" providerId="ADAL" clId="{16736750-74B4-184C-AACF-97E7E4B9FAA6}" dt="2024-08-11T07:03:06.010" v="731" actId="20577"/>
          <pc:sldLayoutMkLst>
            <pc:docMk/>
            <pc:sldMasterMk cId="651270159" sldId="2147483648"/>
            <pc:sldLayoutMk cId="2921653432" sldId="2147483649"/>
          </pc:sldLayoutMkLst>
          <pc:spChg chg="mod">
            <ac:chgData name="Ronnel D. Palenzuela" userId="27216d6f-a712-48da-bcb2-613e4bc945ac" providerId="ADAL" clId="{16736750-74B4-184C-AACF-97E7E4B9FAA6}" dt="2024-08-11T07:03:06.010" v="731" actId="20577"/>
            <ac:spMkLst>
              <pc:docMk/>
              <pc:sldMasterMk cId="651270159" sldId="2147483648"/>
              <pc:sldLayoutMk cId="2921653432" sldId="2147483649"/>
              <ac:spMk id="5" creationId="{3794B7A0-4232-A0AC-7E3A-3BF632F0C83D}"/>
            </ac:spMkLst>
          </pc:spChg>
        </pc:sldLayoutChg>
      </pc:sldMasterChg>
    </pc:docChg>
  </pc:docChgLst>
  <pc:docChgLst>
    <pc:chgData name="Ronnel D. Palenzuela" userId="27216d6f-a712-48da-bcb2-613e4bc945ac" providerId="ADAL" clId="{16FF8E01-DE24-0F4F-A559-943D670B7764}"/>
    <pc:docChg chg="undo custSel addSld delSld modSld sldOrd modMainMaster">
      <pc:chgData name="Ronnel D. Palenzuela" userId="27216d6f-a712-48da-bcb2-613e4bc945ac" providerId="ADAL" clId="{16FF8E01-DE24-0F4F-A559-943D670B7764}" dt="2024-08-15T06:12:31.924" v="2533" actId="729"/>
      <pc:docMkLst>
        <pc:docMk/>
      </pc:docMkLst>
      <pc:sldChg chg="modSp mod">
        <pc:chgData name="Ronnel D. Palenzuela" userId="27216d6f-a712-48da-bcb2-613e4bc945ac" providerId="ADAL" clId="{16FF8E01-DE24-0F4F-A559-943D670B7764}" dt="2024-08-14T16:09:01.930" v="1419" actId="20577"/>
        <pc:sldMkLst>
          <pc:docMk/>
          <pc:sldMk cId="3455369248" sldId="257"/>
        </pc:sldMkLst>
        <pc:spChg chg="mod">
          <ac:chgData name="Ronnel D. Palenzuela" userId="27216d6f-a712-48da-bcb2-613e4bc945ac" providerId="ADAL" clId="{16FF8E01-DE24-0F4F-A559-943D670B7764}" dt="2024-08-14T16:08:42.416" v="1364" actId="14100"/>
          <ac:spMkLst>
            <pc:docMk/>
            <pc:sldMk cId="3455369248" sldId="257"/>
            <ac:spMk id="2" creationId="{4B9DC0FD-E73C-26A6-891F-61B461076958}"/>
          </ac:spMkLst>
        </pc:spChg>
        <pc:spChg chg="mod">
          <ac:chgData name="Ronnel D. Palenzuela" userId="27216d6f-a712-48da-bcb2-613e4bc945ac" providerId="ADAL" clId="{16FF8E01-DE24-0F4F-A559-943D670B7764}" dt="2024-08-14T16:09:01.930" v="1419" actId="20577"/>
          <ac:spMkLst>
            <pc:docMk/>
            <pc:sldMk cId="3455369248" sldId="257"/>
            <ac:spMk id="3" creationId="{55CA8846-F5F9-9E2F-7E86-4EDFA1AEFED2}"/>
          </ac:spMkLst>
        </pc:sp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3256538018" sldId="259"/>
        </pc:sldMkLst>
      </pc:sldChg>
      <pc:sldChg chg="modSp mod modNotesTx">
        <pc:chgData name="Ronnel D. Palenzuela" userId="27216d6f-a712-48da-bcb2-613e4bc945ac" providerId="ADAL" clId="{16FF8E01-DE24-0F4F-A559-943D670B7764}" dt="2024-08-14T16:25:10.072" v="1665" actId="20577"/>
        <pc:sldMkLst>
          <pc:docMk/>
          <pc:sldMk cId="3611571112" sldId="263"/>
        </pc:sldMkLst>
        <pc:spChg chg="mod">
          <ac:chgData name="Ronnel D. Palenzuela" userId="27216d6f-a712-48da-bcb2-613e4bc945ac" providerId="ADAL" clId="{16FF8E01-DE24-0F4F-A559-943D670B7764}" dt="2024-08-14T16:09:37.186" v="1435" actId="1076"/>
          <ac:spMkLst>
            <pc:docMk/>
            <pc:sldMk cId="3611571112" sldId="263"/>
            <ac:spMk id="2" creationId="{4B9DC0FD-E73C-26A6-891F-61B461076958}"/>
          </ac:spMkLst>
        </pc:spChg>
      </pc:sldChg>
      <pc:sldChg chg="modSp mod">
        <pc:chgData name="Ronnel D. Palenzuela" userId="27216d6f-a712-48da-bcb2-613e4bc945ac" providerId="ADAL" clId="{16FF8E01-DE24-0F4F-A559-943D670B7764}" dt="2024-08-14T15:58:28.162" v="1311" actId="207"/>
        <pc:sldMkLst>
          <pc:docMk/>
          <pc:sldMk cId="261940385" sldId="264"/>
        </pc:sldMkLst>
        <pc:spChg chg="mod">
          <ac:chgData name="Ronnel D. Palenzuela" userId="27216d6f-a712-48da-bcb2-613e4bc945ac" providerId="ADAL" clId="{16FF8E01-DE24-0F4F-A559-943D670B7764}" dt="2024-08-14T15:58:28.162" v="1311" actId="207"/>
          <ac:spMkLst>
            <pc:docMk/>
            <pc:sldMk cId="261940385" sldId="264"/>
            <ac:spMk id="3" creationId="{A8B75234-3FB1-B597-DF46-CD5827D3C5AF}"/>
          </ac:spMkLst>
        </pc:spChg>
      </pc:sldChg>
      <pc:sldChg chg="add del">
        <pc:chgData name="Ronnel D. Palenzuela" userId="27216d6f-a712-48da-bcb2-613e4bc945ac" providerId="ADAL" clId="{16FF8E01-DE24-0F4F-A559-943D670B7764}" dt="2024-08-14T04:37:31.309" v="136" actId="2890"/>
        <pc:sldMkLst>
          <pc:docMk/>
          <pc:sldMk cId="393610469" sldId="265"/>
        </pc:sldMkLst>
      </pc:sldChg>
      <pc:sldChg chg="addSp delSp modSp add del mod or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538568147" sldId="265"/>
        </pc:sldMkLst>
        <pc:spChg chg="mod">
          <ac:chgData name="Ronnel D. Palenzuela" userId="27216d6f-a712-48da-bcb2-613e4bc945ac" providerId="ADAL" clId="{16FF8E01-DE24-0F4F-A559-943D670B7764}" dt="2024-08-14T14:55:35.293" v="832" actId="20577"/>
          <ac:spMkLst>
            <pc:docMk/>
            <pc:sldMk cId="538568147" sldId="265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3:46:58.170" v="402" actId="113"/>
          <ac:spMkLst>
            <pc:docMk/>
            <pc:sldMk cId="538568147" sldId="265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FF8E01-DE24-0F4F-A559-943D670B7764}" dt="2024-08-14T14:08:52.904" v="652" actId="1076"/>
          <ac:picMkLst>
            <pc:docMk/>
            <pc:sldMk cId="538568147" sldId="265"/>
            <ac:picMk id="5" creationId="{70008023-F501-145C-0B44-5194C048510F}"/>
          </ac:picMkLst>
        </pc:picChg>
        <pc:picChg chg="add mod">
          <ac:chgData name="Ronnel D. Palenzuela" userId="27216d6f-a712-48da-bcb2-613e4bc945ac" providerId="ADAL" clId="{16FF8E01-DE24-0F4F-A559-943D670B7764}" dt="2024-08-14T14:08:59.711" v="656" actId="1076"/>
          <ac:picMkLst>
            <pc:docMk/>
            <pc:sldMk cId="538568147" sldId="265"/>
            <ac:picMk id="6" creationId="{24353777-D960-C968-46B2-C9D39EBD397E}"/>
          </ac:picMkLst>
        </pc:picChg>
        <pc:picChg chg="del">
          <ac:chgData name="Ronnel D. Palenzuela" userId="27216d6f-a712-48da-bcb2-613e4bc945ac" providerId="ADAL" clId="{16FF8E01-DE24-0F4F-A559-943D670B7764}" dt="2024-08-14T13:36:35.785" v="186" actId="478"/>
          <ac:picMkLst>
            <pc:docMk/>
            <pc:sldMk cId="538568147" sldId="265"/>
            <ac:picMk id="6" creationId="{E6F66661-8045-D9A5-7A22-9C32CFDC9130}"/>
          </ac:picMkLst>
        </pc:picChg>
        <pc:picChg chg="del">
          <ac:chgData name="Ronnel D. Palenzuela" userId="27216d6f-a712-48da-bcb2-613e4bc945ac" providerId="ADAL" clId="{16FF8E01-DE24-0F4F-A559-943D670B7764}" dt="2024-08-14T13:36:36.302" v="188" actId="478"/>
          <ac:picMkLst>
            <pc:docMk/>
            <pc:sldMk cId="538568147" sldId="265"/>
            <ac:picMk id="7" creationId="{034B6557-36A5-121F-76C7-3EA4B37D7CFA}"/>
          </ac:picMkLst>
        </pc:picChg>
        <pc:picChg chg="del">
          <ac:chgData name="Ronnel D. Palenzuela" userId="27216d6f-a712-48da-bcb2-613e4bc945ac" providerId="ADAL" clId="{16FF8E01-DE24-0F4F-A559-943D670B7764}" dt="2024-08-14T13:36:36.076" v="187" actId="478"/>
          <ac:picMkLst>
            <pc:docMk/>
            <pc:sldMk cId="538568147" sldId="265"/>
            <ac:picMk id="8" creationId="{1FB21C6D-D0A1-8AEB-319B-0296807954C0}"/>
          </ac:picMkLst>
        </pc:picChg>
        <pc:picChg chg="del">
          <ac:chgData name="Ronnel D. Palenzuela" userId="27216d6f-a712-48da-bcb2-613e4bc945ac" providerId="ADAL" clId="{16FF8E01-DE24-0F4F-A559-943D670B7764}" dt="2024-08-14T13:36:36.597" v="189" actId="478"/>
          <ac:picMkLst>
            <pc:docMk/>
            <pc:sldMk cId="538568147" sldId="265"/>
            <ac:picMk id="10" creationId="{DA4EB7EF-513D-C40D-5DC5-6B39809CDC00}"/>
          </ac:picMkLst>
        </pc:picChg>
      </pc:sldChg>
      <pc:sldChg chg="addSp delSp modSp add mo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1782960047" sldId="266"/>
        </pc:sldMkLst>
        <pc:spChg chg="mod">
          <ac:chgData name="Ronnel D. Palenzuela" userId="27216d6f-a712-48da-bcb2-613e4bc945ac" providerId="ADAL" clId="{16FF8E01-DE24-0F4F-A559-943D670B7764}" dt="2024-08-14T13:45:50.997" v="383" actId="20577"/>
          <ac:spMkLst>
            <pc:docMk/>
            <pc:sldMk cId="1782960047" sldId="266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3:52:01.538" v="473" actId="207"/>
          <ac:spMkLst>
            <pc:docMk/>
            <pc:sldMk cId="1782960047" sldId="266"/>
            <ac:spMk id="3" creationId="{F9E9654B-D8E5-22CA-371A-57FADD13842B}"/>
          </ac:spMkLst>
        </pc:spChg>
        <pc:spChg chg="add mod">
          <ac:chgData name="Ronnel D. Palenzuela" userId="27216d6f-a712-48da-bcb2-613e4bc945ac" providerId="ADAL" clId="{16FF8E01-DE24-0F4F-A559-943D670B7764}" dt="2024-08-14T13:54:36.838" v="483" actId="1076"/>
          <ac:spMkLst>
            <pc:docMk/>
            <pc:sldMk cId="1782960047" sldId="266"/>
            <ac:spMk id="6" creationId="{D96DF1EF-8473-896F-2BBC-6D1558971D10}"/>
          </ac:spMkLst>
        </pc:spChg>
        <pc:picChg chg="del">
          <ac:chgData name="Ronnel D. Palenzuela" userId="27216d6f-a712-48da-bcb2-613e4bc945ac" providerId="ADAL" clId="{16FF8E01-DE24-0F4F-A559-943D670B7764}" dt="2024-08-14T13:45:55.174" v="384" actId="478"/>
          <ac:picMkLst>
            <pc:docMk/>
            <pc:sldMk cId="1782960047" sldId="266"/>
            <ac:picMk id="5" creationId="{70008023-F501-145C-0B44-5194C048510F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3029220167" sldId="266"/>
        </pc:sldMkLst>
      </pc:sldChg>
      <pc:sldChg chg="modSp add mo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2149631211" sldId="267"/>
        </pc:sldMkLst>
        <pc:spChg chg="mod">
          <ac:chgData name="Ronnel D. Palenzuela" userId="27216d6f-a712-48da-bcb2-613e4bc945ac" providerId="ADAL" clId="{16FF8E01-DE24-0F4F-A559-943D670B7764}" dt="2024-08-14T15:58:59.103" v="1314" actId="11"/>
          <ac:spMkLst>
            <pc:docMk/>
            <pc:sldMk cId="2149631211" sldId="267"/>
            <ac:spMk id="3" creationId="{F9E9654B-D8E5-22CA-371A-57FADD13842B}"/>
          </ac:spMkLst>
        </pc:spChg>
      </pc:sldChg>
      <pc:sldChg chg="add del">
        <pc:chgData name="Ronnel D. Palenzuela" userId="27216d6f-a712-48da-bcb2-613e4bc945ac" providerId="ADAL" clId="{16FF8E01-DE24-0F4F-A559-943D670B7764}" dt="2024-08-14T13:54:04.562" v="479" actId="2696"/>
        <pc:sldMkLst>
          <pc:docMk/>
          <pc:sldMk cId="2717857131" sldId="267"/>
        </pc:sldMkLst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3285671655" sldId="267"/>
        </pc:sldMkLst>
      </pc:sldChg>
      <pc:sldChg chg="add del">
        <pc:chgData name="Ronnel D. Palenzuela" userId="27216d6f-a712-48da-bcb2-613e4bc945ac" providerId="ADAL" clId="{16FF8E01-DE24-0F4F-A559-943D670B7764}" dt="2024-08-14T13:54:30.391" v="482" actId="2696"/>
        <pc:sldMkLst>
          <pc:docMk/>
          <pc:sldMk cId="3367849497" sldId="267"/>
        </pc:sldMkLst>
      </pc:sldChg>
      <pc:sldChg chg="modSp add mo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155138258" sldId="268"/>
        </pc:sldMkLst>
        <pc:spChg chg="mod">
          <ac:chgData name="Ronnel D. Palenzuela" userId="27216d6f-a712-48da-bcb2-613e4bc945ac" providerId="ADAL" clId="{16FF8E01-DE24-0F4F-A559-943D670B7764}" dt="2024-08-14T15:59:15.816" v="1315" actId="11"/>
          <ac:spMkLst>
            <pc:docMk/>
            <pc:sldMk cId="155138258" sldId="268"/>
            <ac:spMk id="3" creationId="{F9E9654B-D8E5-22CA-371A-57FADD13842B}"/>
          </ac:spMkLst>
        </pc:sp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1637530094" sldId="268"/>
        </pc:sldMkLst>
      </pc:sldChg>
      <pc:sldChg chg="addSp modSp add mod or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2831007090" sldId="269"/>
        </pc:sldMkLst>
        <pc:spChg chg="mod">
          <ac:chgData name="Ronnel D. Palenzuela" userId="27216d6f-a712-48da-bcb2-613e4bc945ac" providerId="ADAL" clId="{16FF8E01-DE24-0F4F-A559-943D670B7764}" dt="2024-08-14T14:10:47.606" v="696" actId="20577"/>
          <ac:spMkLst>
            <pc:docMk/>
            <pc:sldMk cId="2831007090" sldId="269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4:16:06.339" v="778" actId="1076"/>
          <ac:spMkLst>
            <pc:docMk/>
            <pc:sldMk cId="2831007090" sldId="269"/>
            <ac:spMk id="3" creationId="{F9E9654B-D8E5-22CA-371A-57FADD13842B}"/>
          </ac:spMkLst>
        </pc:spChg>
        <pc:spChg chg="add mod">
          <ac:chgData name="Ronnel D. Palenzuela" userId="27216d6f-a712-48da-bcb2-613e4bc945ac" providerId="ADAL" clId="{16FF8E01-DE24-0F4F-A559-943D670B7764}" dt="2024-08-14T14:15:42.779" v="771" actId="113"/>
          <ac:spMkLst>
            <pc:docMk/>
            <pc:sldMk cId="2831007090" sldId="269"/>
            <ac:spMk id="4" creationId="{CB6DD4F9-08BE-3AF6-FDDC-AB693A0D38F1}"/>
          </ac:spMkLst>
        </pc:sp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4018365145" sldId="269"/>
        </pc:sldMkLst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1107698705" sldId="270"/>
        </pc:sldMkLst>
      </pc:sldChg>
      <pc:sldChg chg="addSp delSp modSp add mod or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2073403413" sldId="270"/>
        </pc:sldMkLst>
        <pc:spChg chg="mod">
          <ac:chgData name="Ronnel D. Palenzuela" userId="27216d6f-a712-48da-bcb2-613e4bc945ac" providerId="ADAL" clId="{16FF8E01-DE24-0F4F-A559-943D670B7764}" dt="2024-08-14T14:55:39.952" v="834" actId="20577"/>
          <ac:spMkLst>
            <pc:docMk/>
            <pc:sldMk cId="2073403413" sldId="270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5:31:54.057" v="880" actId="207"/>
          <ac:spMkLst>
            <pc:docMk/>
            <pc:sldMk cId="2073403413" sldId="270"/>
            <ac:spMk id="3" creationId="{F9E9654B-D8E5-22CA-371A-57FADD13842B}"/>
          </ac:spMkLst>
        </pc:spChg>
        <pc:picChg chg="add del mod">
          <ac:chgData name="Ronnel D. Palenzuela" userId="27216d6f-a712-48da-bcb2-613e4bc945ac" providerId="ADAL" clId="{16FF8E01-DE24-0F4F-A559-943D670B7764}" dt="2024-08-14T15:09:23.422" v="836" actId="478"/>
          <ac:picMkLst>
            <pc:docMk/>
            <pc:sldMk cId="2073403413" sldId="270"/>
            <ac:picMk id="4" creationId="{369191B6-2A1C-3113-9BFD-747A4657F8D7}"/>
          </ac:picMkLst>
        </pc:picChg>
        <pc:picChg chg="del">
          <ac:chgData name="Ronnel D. Palenzuela" userId="27216d6f-a712-48da-bcb2-613e4bc945ac" providerId="ADAL" clId="{16FF8E01-DE24-0F4F-A559-943D670B7764}" dt="2024-08-14T14:53:40.293" v="791" actId="478"/>
          <ac:picMkLst>
            <pc:docMk/>
            <pc:sldMk cId="2073403413" sldId="270"/>
            <ac:picMk id="5" creationId="{70008023-F501-145C-0B44-5194C048510F}"/>
          </ac:picMkLst>
        </pc:picChg>
        <pc:picChg chg="del">
          <ac:chgData name="Ronnel D. Palenzuela" userId="27216d6f-a712-48da-bcb2-613e4bc945ac" providerId="ADAL" clId="{16FF8E01-DE24-0F4F-A559-943D670B7764}" dt="2024-08-14T14:53:41.454" v="792" actId="478"/>
          <ac:picMkLst>
            <pc:docMk/>
            <pc:sldMk cId="2073403413" sldId="270"/>
            <ac:picMk id="6" creationId="{24353777-D960-C968-46B2-C9D39EBD397E}"/>
          </ac:picMkLst>
        </pc:picChg>
        <pc:picChg chg="add del mod">
          <ac:chgData name="Ronnel D. Palenzuela" userId="27216d6f-a712-48da-bcb2-613e4bc945ac" providerId="ADAL" clId="{16FF8E01-DE24-0F4F-A559-943D670B7764}" dt="2024-08-14T15:09:24.556" v="837" actId="478"/>
          <ac:picMkLst>
            <pc:docMk/>
            <pc:sldMk cId="2073403413" sldId="270"/>
            <ac:picMk id="7" creationId="{CFF5A6F2-A391-E973-A9F9-EEAEDEBC41C8}"/>
          </ac:picMkLst>
        </pc:picChg>
        <pc:picChg chg="add del mod">
          <ac:chgData name="Ronnel D. Palenzuela" userId="27216d6f-a712-48da-bcb2-613e4bc945ac" providerId="ADAL" clId="{16FF8E01-DE24-0F4F-A559-943D670B7764}" dt="2024-08-14T15:38:21.939" v="921"/>
          <ac:picMkLst>
            <pc:docMk/>
            <pc:sldMk cId="2073403413" sldId="270"/>
            <ac:picMk id="8" creationId="{7628CA4E-3E92-F09C-D2FD-C46202C5E649}"/>
          </ac:picMkLst>
        </pc:picChg>
        <pc:picChg chg="add mod">
          <ac:chgData name="Ronnel D. Palenzuela" userId="27216d6f-a712-48da-bcb2-613e4bc945ac" providerId="ADAL" clId="{16FF8E01-DE24-0F4F-A559-943D670B7764}" dt="2024-08-14T15:34:34.583" v="908" actId="1076"/>
          <ac:picMkLst>
            <pc:docMk/>
            <pc:sldMk cId="2073403413" sldId="270"/>
            <ac:picMk id="9" creationId="{FFA2BE38-0E04-5FB6-310F-C9B71C57486B}"/>
          </ac:picMkLst>
        </pc:picChg>
        <pc:picChg chg="add mod">
          <ac:chgData name="Ronnel D. Palenzuela" userId="27216d6f-a712-48da-bcb2-613e4bc945ac" providerId="ADAL" clId="{16FF8E01-DE24-0F4F-A559-943D670B7764}" dt="2024-08-14T15:34:23.881" v="905" actId="1076"/>
          <ac:picMkLst>
            <pc:docMk/>
            <pc:sldMk cId="2073403413" sldId="270"/>
            <ac:picMk id="10" creationId="{667804E6-901E-3F8A-8E71-F3840CE73713}"/>
          </ac:picMkLst>
        </pc:picChg>
      </pc:sldChg>
      <pc:sldChg chg="addSp delSp modSp add mo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2406508294" sldId="271"/>
        </pc:sldMkLst>
        <pc:spChg chg="mod">
          <ac:chgData name="Ronnel D. Palenzuela" userId="27216d6f-a712-48da-bcb2-613e4bc945ac" providerId="ADAL" clId="{16FF8E01-DE24-0F4F-A559-943D670B7764}" dt="2024-08-14T15:45:04.117" v="1046" actId="20577"/>
          <ac:spMkLst>
            <pc:docMk/>
            <pc:sldMk cId="2406508294" sldId="271"/>
            <ac:spMk id="3" creationId="{F9E9654B-D8E5-22CA-371A-57FADD13842B}"/>
          </ac:spMkLst>
        </pc:spChg>
        <pc:spChg chg="add del">
          <ac:chgData name="Ronnel D. Palenzuela" userId="27216d6f-a712-48da-bcb2-613e4bc945ac" providerId="ADAL" clId="{16FF8E01-DE24-0F4F-A559-943D670B7764}" dt="2024-08-14T15:35:02.613" v="915" actId="22"/>
          <ac:spMkLst>
            <pc:docMk/>
            <pc:sldMk cId="2406508294" sldId="271"/>
            <ac:spMk id="5" creationId="{4142F3C9-0F99-D487-F109-5D1080BCD242}"/>
          </ac:spMkLst>
        </pc:spChg>
        <pc:spChg chg="add mod">
          <ac:chgData name="Ronnel D. Palenzuela" userId="27216d6f-a712-48da-bcb2-613e4bc945ac" providerId="ADAL" clId="{16FF8E01-DE24-0F4F-A559-943D670B7764}" dt="2024-08-14T15:35:21.596" v="919" actId="1076"/>
          <ac:spMkLst>
            <pc:docMk/>
            <pc:sldMk cId="2406508294" sldId="271"/>
            <ac:spMk id="7" creationId="{59101826-B0CF-114B-0320-F5905D2B047C}"/>
          </ac:spMkLst>
        </pc:spChg>
        <pc:picChg chg="del">
          <ac:chgData name="Ronnel D. Palenzuela" userId="27216d6f-a712-48da-bcb2-613e4bc945ac" providerId="ADAL" clId="{16FF8E01-DE24-0F4F-A559-943D670B7764}" dt="2024-08-14T15:34:53.519" v="911" actId="478"/>
          <ac:picMkLst>
            <pc:docMk/>
            <pc:sldMk cId="2406508294" sldId="271"/>
            <ac:picMk id="8" creationId="{7628CA4E-3E92-F09C-D2FD-C46202C5E649}"/>
          </ac:picMkLst>
        </pc:picChg>
        <pc:picChg chg="del">
          <ac:chgData name="Ronnel D. Palenzuela" userId="27216d6f-a712-48da-bcb2-613e4bc945ac" providerId="ADAL" clId="{16FF8E01-DE24-0F4F-A559-943D670B7764}" dt="2024-08-14T15:34:52.857" v="910" actId="478"/>
          <ac:picMkLst>
            <pc:docMk/>
            <pc:sldMk cId="2406508294" sldId="271"/>
            <ac:picMk id="9" creationId="{FFA2BE38-0E04-5FB6-310F-C9B71C57486B}"/>
          </ac:picMkLst>
        </pc:picChg>
        <pc:picChg chg="del">
          <ac:chgData name="Ronnel D. Palenzuela" userId="27216d6f-a712-48da-bcb2-613e4bc945ac" providerId="ADAL" clId="{16FF8E01-DE24-0F4F-A559-943D670B7764}" dt="2024-08-14T15:34:53.775" v="912" actId="478"/>
          <ac:picMkLst>
            <pc:docMk/>
            <pc:sldMk cId="2406508294" sldId="271"/>
            <ac:picMk id="10" creationId="{667804E6-901E-3F8A-8E71-F3840CE73713}"/>
          </ac:picMkLst>
        </pc:picChg>
        <pc:picChg chg="add del mod">
          <ac:chgData name="Ronnel D. Palenzuela" userId="27216d6f-a712-48da-bcb2-613e4bc945ac" providerId="ADAL" clId="{16FF8E01-DE24-0F4F-A559-943D670B7764}" dt="2024-08-14T15:40:56.703" v="965" actId="478"/>
          <ac:picMkLst>
            <pc:docMk/>
            <pc:sldMk cId="2406508294" sldId="271"/>
            <ac:picMk id="11" creationId="{7451C57A-98EA-DF71-2373-89D7F90904CF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4120804606" sldId="271"/>
        </pc:sldMkLst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2005021045" sldId="272"/>
        </pc:sldMkLst>
      </pc:sldChg>
      <pc:sldChg chg="modSp add mo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2217730064" sldId="272"/>
        </pc:sldMkLst>
        <pc:spChg chg="mod">
          <ac:chgData name="Ronnel D. Palenzuela" userId="27216d6f-a712-48da-bcb2-613e4bc945ac" providerId="ADAL" clId="{16FF8E01-DE24-0F4F-A559-943D670B7764}" dt="2024-08-14T15:59:35.416" v="1316" actId="11"/>
          <ac:spMkLst>
            <pc:docMk/>
            <pc:sldMk cId="2217730064" sldId="272"/>
            <ac:spMk id="3" creationId="{F9E9654B-D8E5-22CA-371A-57FADD13842B}"/>
          </ac:spMkLst>
        </pc:sp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716507679" sldId="273"/>
        </pc:sldMkLst>
      </pc:sldChg>
      <pc:sldChg chg="modSp add mod or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1773650369" sldId="273"/>
        </pc:sldMkLst>
        <pc:spChg chg="mod">
          <ac:chgData name="Ronnel D. Palenzuela" userId="27216d6f-a712-48da-bcb2-613e4bc945ac" providerId="ADAL" clId="{16FF8E01-DE24-0F4F-A559-943D670B7764}" dt="2024-08-14T15:59:48.974" v="1318" actId="11"/>
          <ac:spMkLst>
            <pc:docMk/>
            <pc:sldMk cId="1773650369" sldId="273"/>
            <ac:spMk id="3" creationId="{F9E9654B-D8E5-22CA-371A-57FADD13842B}"/>
          </ac:spMkLst>
        </pc:spChg>
      </pc:sldChg>
      <pc:sldChg chg="add del ord">
        <pc:chgData name="Ronnel D. Palenzuela" userId="27216d6f-a712-48da-bcb2-613e4bc945ac" providerId="ADAL" clId="{16FF8E01-DE24-0F4F-A559-943D670B7764}" dt="2024-08-14T16:09:44.931" v="1436" actId="2696"/>
        <pc:sldMkLst>
          <pc:docMk/>
          <pc:sldMk cId="415108391" sldId="274"/>
        </pc:sldMkLst>
      </pc:sldChg>
      <pc:sldChg chg="addSp modSp add mod modNotesTx">
        <pc:chgData name="Ronnel D. Palenzuela" userId="27216d6f-a712-48da-bcb2-613e4bc945ac" providerId="ADAL" clId="{16FF8E01-DE24-0F4F-A559-943D670B7764}" dt="2024-08-14T17:35:56.996" v="2348" actId="207"/>
        <pc:sldMkLst>
          <pc:docMk/>
          <pc:sldMk cId="3520817057" sldId="274"/>
        </pc:sldMkLst>
        <pc:spChg chg="mod">
          <ac:chgData name="Ronnel D. Palenzuela" userId="27216d6f-a712-48da-bcb2-613e4bc945ac" providerId="ADAL" clId="{16FF8E01-DE24-0F4F-A559-943D670B7764}" dt="2024-08-14T16:34:48.838" v="1740" actId="1076"/>
          <ac:spMkLst>
            <pc:docMk/>
            <pc:sldMk cId="3520817057" sldId="274"/>
            <ac:spMk id="2" creationId="{4B9DC0FD-E73C-26A6-891F-61B461076958}"/>
          </ac:spMkLst>
        </pc:spChg>
        <pc:spChg chg="add mod">
          <ac:chgData name="Ronnel D. Palenzuela" userId="27216d6f-a712-48da-bcb2-613e4bc945ac" providerId="ADAL" clId="{16FF8E01-DE24-0F4F-A559-943D670B7764}" dt="2024-08-14T17:35:56.996" v="2348" actId="207"/>
          <ac:spMkLst>
            <pc:docMk/>
            <pc:sldMk cId="3520817057" sldId="274"/>
            <ac:spMk id="4" creationId="{02334A40-A4A9-25FE-DC7A-9B1C1C6A0886}"/>
          </ac:spMkLst>
        </pc:spChg>
      </pc:sldChg>
      <pc:sldChg chg="addSp delSp modSp add del mod">
        <pc:chgData name="Ronnel D. Palenzuela" userId="27216d6f-a712-48da-bcb2-613e4bc945ac" providerId="ADAL" clId="{16FF8E01-DE24-0F4F-A559-943D670B7764}" dt="2024-08-14T16:15:45.956" v="1532" actId="2696"/>
        <pc:sldMkLst>
          <pc:docMk/>
          <pc:sldMk cId="2172138736" sldId="275"/>
        </pc:sldMkLst>
        <pc:spChg chg="mod">
          <ac:chgData name="Ronnel D. Palenzuela" userId="27216d6f-a712-48da-bcb2-613e4bc945ac" providerId="ADAL" clId="{16FF8E01-DE24-0F4F-A559-943D670B7764}" dt="2024-08-14T16:15:14.648" v="1524" actId="20577"/>
          <ac:spMkLst>
            <pc:docMk/>
            <pc:sldMk cId="2172138736" sldId="275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15:40.915" v="1531"/>
          <ac:spMkLst>
            <pc:docMk/>
            <pc:sldMk cId="2172138736" sldId="275"/>
            <ac:spMk id="3" creationId="{F9E9654B-D8E5-22CA-371A-57FADD13842B}"/>
          </ac:spMkLst>
        </pc:spChg>
        <pc:picChg chg="add del mod">
          <ac:chgData name="Ronnel D. Palenzuela" userId="27216d6f-a712-48da-bcb2-613e4bc945ac" providerId="ADAL" clId="{16FF8E01-DE24-0F4F-A559-943D670B7764}" dt="2024-08-14T16:15:16.283" v="1525" actId="478"/>
          <ac:picMkLst>
            <pc:docMk/>
            <pc:sldMk cId="2172138736" sldId="275"/>
            <ac:picMk id="4" creationId="{3DD2775A-1217-7607-D818-9986C2B95701}"/>
          </ac:picMkLst>
        </pc:picChg>
        <pc:picChg chg="del">
          <ac:chgData name="Ronnel D. Palenzuela" userId="27216d6f-a712-48da-bcb2-613e4bc945ac" providerId="ADAL" clId="{16FF8E01-DE24-0F4F-A559-943D670B7764}" dt="2024-08-14T16:10:15.858" v="1472" actId="478"/>
          <ac:picMkLst>
            <pc:docMk/>
            <pc:sldMk cId="2172138736" sldId="275"/>
            <ac:picMk id="8" creationId="{7628CA4E-3E92-F09C-D2FD-C46202C5E649}"/>
          </ac:picMkLst>
        </pc:picChg>
        <pc:picChg chg="del">
          <ac:chgData name="Ronnel D. Palenzuela" userId="27216d6f-a712-48da-bcb2-613e4bc945ac" providerId="ADAL" clId="{16FF8E01-DE24-0F4F-A559-943D670B7764}" dt="2024-08-14T16:10:15.605" v="1471" actId="478"/>
          <ac:picMkLst>
            <pc:docMk/>
            <pc:sldMk cId="2172138736" sldId="275"/>
            <ac:picMk id="9" creationId="{FFA2BE38-0E04-5FB6-310F-C9B71C57486B}"/>
          </ac:picMkLst>
        </pc:picChg>
        <pc:picChg chg="del">
          <ac:chgData name="Ronnel D. Palenzuela" userId="27216d6f-a712-48da-bcb2-613e4bc945ac" providerId="ADAL" clId="{16FF8E01-DE24-0F4F-A559-943D670B7764}" dt="2024-08-14T16:10:16.066" v="1473" actId="478"/>
          <ac:picMkLst>
            <pc:docMk/>
            <pc:sldMk cId="2172138736" sldId="275"/>
            <ac:picMk id="10" creationId="{667804E6-901E-3F8A-8E71-F3840CE73713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4070147815" sldId="275"/>
        </pc:sldMkLst>
      </pc:sldChg>
      <pc:sldChg chg="modSp add mod ord modNotesTx">
        <pc:chgData name="Ronnel D. Palenzuela" userId="27216d6f-a712-48da-bcb2-613e4bc945ac" providerId="ADAL" clId="{16FF8E01-DE24-0F4F-A559-943D670B7764}" dt="2024-08-14T16:34:54.089" v="1743" actId="20577"/>
        <pc:sldMkLst>
          <pc:docMk/>
          <pc:sldMk cId="2154677164" sldId="276"/>
        </pc:sldMkLst>
        <pc:spChg chg="mod">
          <ac:chgData name="Ronnel D. Palenzuela" userId="27216d6f-a712-48da-bcb2-613e4bc945ac" providerId="ADAL" clId="{16FF8E01-DE24-0F4F-A559-943D670B7764}" dt="2024-08-14T16:34:54.089" v="1743" actId="20577"/>
          <ac:spMkLst>
            <pc:docMk/>
            <pc:sldMk cId="2154677164" sldId="276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15:04.817" v="1513" actId="207"/>
          <ac:spMkLst>
            <pc:docMk/>
            <pc:sldMk cId="2154677164" sldId="276"/>
            <ac:spMk id="3" creationId="{F9E9654B-D8E5-22CA-371A-57FADD13842B}"/>
          </ac:spMkLst>
        </pc:sp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3621742425" sldId="276"/>
        </pc:sldMkLst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908275361" sldId="277"/>
        </pc:sldMkLst>
      </pc:sldChg>
      <pc:sldChg chg="addSp delSp modSp add mod modNotesTx">
        <pc:chgData name="Ronnel D. Palenzuela" userId="27216d6f-a712-48da-bcb2-613e4bc945ac" providerId="ADAL" clId="{16FF8E01-DE24-0F4F-A559-943D670B7764}" dt="2024-08-14T16:24:40.231" v="1652"/>
        <pc:sldMkLst>
          <pc:docMk/>
          <pc:sldMk cId="1655093992" sldId="277"/>
        </pc:sldMkLst>
        <pc:spChg chg="mod">
          <ac:chgData name="Ronnel D. Palenzuela" userId="27216d6f-a712-48da-bcb2-613e4bc945ac" providerId="ADAL" clId="{16FF8E01-DE24-0F4F-A559-943D670B7764}" dt="2024-08-14T16:15:53.933" v="1548" actId="20577"/>
          <ac:spMkLst>
            <pc:docMk/>
            <pc:sldMk cId="1655093992" sldId="277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16:03.761" v="1554" actId="207"/>
          <ac:spMkLst>
            <pc:docMk/>
            <pc:sldMk cId="1655093992" sldId="277"/>
            <ac:spMk id="3" creationId="{F9E9654B-D8E5-22CA-371A-57FADD13842B}"/>
          </ac:spMkLst>
        </pc:spChg>
        <pc:picChg chg="del">
          <ac:chgData name="Ronnel D. Palenzuela" userId="27216d6f-a712-48da-bcb2-613e4bc945ac" providerId="ADAL" clId="{16FF8E01-DE24-0F4F-A559-943D670B7764}" dt="2024-08-14T16:15:49.738" v="1534" actId="478"/>
          <ac:picMkLst>
            <pc:docMk/>
            <pc:sldMk cId="1655093992" sldId="277"/>
            <ac:picMk id="4" creationId="{3DD2775A-1217-7607-D818-9986C2B95701}"/>
          </ac:picMkLst>
        </pc:picChg>
        <pc:picChg chg="add mod">
          <ac:chgData name="Ronnel D. Palenzuela" userId="27216d6f-a712-48da-bcb2-613e4bc945ac" providerId="ADAL" clId="{16FF8E01-DE24-0F4F-A559-943D670B7764}" dt="2024-08-14T16:22:20.410" v="1645" actId="1076"/>
          <ac:picMkLst>
            <pc:docMk/>
            <pc:sldMk cId="1655093992" sldId="277"/>
            <ac:picMk id="5" creationId="{21F98874-7EDA-6F8F-7A52-E913F2501EF4}"/>
          </ac:picMkLst>
        </pc:picChg>
        <pc:picChg chg="add mod">
          <ac:chgData name="Ronnel D. Palenzuela" userId="27216d6f-a712-48da-bcb2-613e4bc945ac" providerId="ADAL" clId="{16FF8E01-DE24-0F4F-A559-943D670B7764}" dt="2024-08-14T16:22:19.327" v="1644" actId="1076"/>
          <ac:picMkLst>
            <pc:docMk/>
            <pc:sldMk cId="1655093992" sldId="277"/>
            <ac:picMk id="6" creationId="{AB87846A-7FEB-769F-7BA7-C9DDDB124761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928633288" sldId="278"/>
        </pc:sldMkLst>
      </pc:sldChg>
      <pc:sldChg chg="addSp delSp modSp add mod modNotesTx">
        <pc:chgData name="Ronnel D. Palenzuela" userId="27216d6f-a712-48da-bcb2-613e4bc945ac" providerId="ADAL" clId="{16FF8E01-DE24-0F4F-A559-943D670B7764}" dt="2024-08-14T16:25:33.500" v="1670"/>
        <pc:sldMkLst>
          <pc:docMk/>
          <pc:sldMk cId="1084106175" sldId="278"/>
        </pc:sldMkLst>
        <pc:spChg chg="mod">
          <ac:chgData name="Ronnel D. Palenzuela" userId="27216d6f-a712-48da-bcb2-613e4bc945ac" providerId="ADAL" clId="{16FF8E01-DE24-0F4F-A559-943D670B7764}" dt="2024-08-14T16:16:15.683" v="1568" actId="20577"/>
          <ac:spMkLst>
            <pc:docMk/>
            <pc:sldMk cId="1084106175" sldId="278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18:13.356" v="1628" actId="207"/>
          <ac:spMkLst>
            <pc:docMk/>
            <pc:sldMk cId="1084106175" sldId="278"/>
            <ac:spMk id="3" creationId="{F9E9654B-D8E5-22CA-371A-57FADD13842B}"/>
          </ac:spMkLst>
        </pc:spChg>
        <pc:spChg chg="add del">
          <ac:chgData name="Ronnel D. Palenzuela" userId="27216d6f-a712-48da-bcb2-613e4bc945ac" providerId="ADAL" clId="{16FF8E01-DE24-0F4F-A559-943D670B7764}" dt="2024-08-14T16:17:30.269" v="1608" actId="22"/>
          <ac:spMkLst>
            <pc:docMk/>
            <pc:sldMk cId="1084106175" sldId="278"/>
            <ac:spMk id="5" creationId="{161974CA-D17A-C7C9-D387-4B786DACE39F}"/>
          </ac:spMkLst>
        </pc:spChg>
        <pc:picChg chg="add mod">
          <ac:chgData name="Ronnel D. Palenzuela" userId="27216d6f-a712-48da-bcb2-613e4bc945ac" providerId="ADAL" clId="{16FF8E01-DE24-0F4F-A559-943D670B7764}" dt="2024-08-14T16:24:18.313" v="1650" actId="1076"/>
          <ac:picMkLst>
            <pc:docMk/>
            <pc:sldMk cId="1084106175" sldId="278"/>
            <ac:picMk id="6" creationId="{1DBAEE34-611C-C72E-D674-1D598742FCFC}"/>
          </ac:picMkLst>
        </pc:picChg>
      </pc:sldChg>
      <pc:sldChg chg="addSp delSp modSp add mod modNotesTx">
        <pc:chgData name="Ronnel D. Palenzuela" userId="27216d6f-a712-48da-bcb2-613e4bc945ac" providerId="ADAL" clId="{16FF8E01-DE24-0F4F-A559-943D670B7764}" dt="2024-08-14T16:28:49.228" v="1688" actId="1076"/>
        <pc:sldMkLst>
          <pc:docMk/>
          <pc:sldMk cId="562485659" sldId="279"/>
        </pc:sldMkLst>
        <pc:spChg chg="mod">
          <ac:chgData name="Ronnel D. Palenzuela" userId="27216d6f-a712-48da-bcb2-613e4bc945ac" providerId="ADAL" clId="{16FF8E01-DE24-0F4F-A559-943D670B7764}" dt="2024-08-14T16:16:20.804" v="1575" actId="20577"/>
          <ac:spMkLst>
            <pc:docMk/>
            <pc:sldMk cId="562485659" sldId="279"/>
            <ac:spMk id="2" creationId="{1FD87645-D8E6-23DE-A822-448BF1054783}"/>
          </ac:spMkLst>
        </pc:spChg>
        <pc:spChg chg="add del mod">
          <ac:chgData name="Ronnel D. Palenzuela" userId="27216d6f-a712-48da-bcb2-613e4bc945ac" providerId="ADAL" clId="{16FF8E01-DE24-0F4F-A559-943D670B7764}" dt="2024-08-14T16:18:17.416" v="1630" actId="207"/>
          <ac:spMkLst>
            <pc:docMk/>
            <pc:sldMk cId="562485659" sldId="279"/>
            <ac:spMk id="3" creationId="{F9E9654B-D8E5-22CA-371A-57FADD13842B}"/>
          </ac:spMkLst>
        </pc:spChg>
        <pc:spChg chg="add del mod">
          <ac:chgData name="Ronnel D. Palenzuela" userId="27216d6f-a712-48da-bcb2-613e4bc945ac" providerId="ADAL" clId="{16FF8E01-DE24-0F4F-A559-943D670B7764}" dt="2024-08-14T16:17:08.500" v="1600" actId="478"/>
          <ac:spMkLst>
            <pc:docMk/>
            <pc:sldMk cId="562485659" sldId="279"/>
            <ac:spMk id="5" creationId="{C512883A-C3F1-9C1D-1BC0-B118C33FB485}"/>
          </ac:spMkLst>
        </pc:spChg>
        <pc:picChg chg="add mod">
          <ac:chgData name="Ronnel D. Palenzuela" userId="27216d6f-a712-48da-bcb2-613e4bc945ac" providerId="ADAL" clId="{16FF8E01-DE24-0F4F-A559-943D670B7764}" dt="2024-08-14T16:28:47.407" v="1687" actId="1076"/>
          <ac:picMkLst>
            <pc:docMk/>
            <pc:sldMk cId="562485659" sldId="279"/>
            <ac:picMk id="6" creationId="{25F73CC1-53BA-4567-E3BA-1C63F2D9CE93}"/>
          </ac:picMkLst>
        </pc:picChg>
        <pc:picChg chg="add mod">
          <ac:chgData name="Ronnel D. Palenzuela" userId="27216d6f-a712-48da-bcb2-613e4bc945ac" providerId="ADAL" clId="{16FF8E01-DE24-0F4F-A559-943D670B7764}" dt="2024-08-14T16:28:49.228" v="1688" actId="1076"/>
          <ac:picMkLst>
            <pc:docMk/>
            <pc:sldMk cId="562485659" sldId="279"/>
            <ac:picMk id="7" creationId="{3FAF6F31-D00C-5848-28EC-E4192A65B293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2220697961" sldId="279"/>
        </pc:sldMkLst>
      </pc:sldChg>
      <pc:sldChg chg="addSp modSp add mod modNotesTx">
        <pc:chgData name="Ronnel D. Palenzuela" userId="27216d6f-a712-48da-bcb2-613e4bc945ac" providerId="ADAL" clId="{16FF8E01-DE24-0F4F-A559-943D670B7764}" dt="2024-08-14T17:09:09.590" v="2182"/>
        <pc:sldMkLst>
          <pc:docMk/>
          <pc:sldMk cId="2101055377" sldId="280"/>
        </pc:sldMkLst>
        <pc:spChg chg="mod">
          <ac:chgData name="Ronnel D. Palenzuela" userId="27216d6f-a712-48da-bcb2-613e4bc945ac" providerId="ADAL" clId="{16FF8E01-DE24-0F4F-A559-943D670B7764}" dt="2024-08-14T16:16:29.753" v="1592" actId="20577"/>
          <ac:spMkLst>
            <pc:docMk/>
            <pc:sldMk cId="2101055377" sldId="280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18:21.161" v="1632" actId="207"/>
          <ac:spMkLst>
            <pc:docMk/>
            <pc:sldMk cId="2101055377" sldId="280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FF8E01-DE24-0F4F-A559-943D670B7764}" dt="2024-08-14T16:30:09.396" v="1697" actId="1076"/>
          <ac:picMkLst>
            <pc:docMk/>
            <pc:sldMk cId="2101055377" sldId="280"/>
            <ac:picMk id="4" creationId="{B5ABF6ED-2604-A356-F8D2-8A031F072FC1}"/>
          </ac:picMkLst>
        </pc:picChg>
        <pc:picChg chg="add mod">
          <ac:chgData name="Ronnel D. Palenzuela" userId="27216d6f-a712-48da-bcb2-613e4bc945ac" providerId="ADAL" clId="{16FF8E01-DE24-0F4F-A559-943D670B7764}" dt="2024-08-14T16:30:09.396" v="1697" actId="1076"/>
          <ac:picMkLst>
            <pc:docMk/>
            <pc:sldMk cId="2101055377" sldId="280"/>
            <ac:picMk id="5" creationId="{EE318E40-1124-8135-1738-B9359FE81254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2456681114" sldId="280"/>
        </pc:sldMkLst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1557213172" sldId="281"/>
        </pc:sldMkLst>
      </pc:sldChg>
      <pc:sldChg chg="addSp modSp add mod ord modNotesTx">
        <pc:chgData name="Ronnel D. Palenzuela" userId="27216d6f-a712-48da-bcb2-613e4bc945ac" providerId="ADAL" clId="{16FF8E01-DE24-0F4F-A559-943D670B7764}" dt="2024-08-14T17:09:31.130" v="2186"/>
        <pc:sldMkLst>
          <pc:docMk/>
          <pc:sldMk cId="4052999246" sldId="281"/>
        </pc:sldMkLst>
        <pc:spChg chg="mod">
          <ac:chgData name="Ronnel D. Palenzuela" userId="27216d6f-a712-48da-bcb2-613e4bc945ac" providerId="ADAL" clId="{16FF8E01-DE24-0F4F-A559-943D670B7764}" dt="2024-08-14T16:16:42.177" v="1594"/>
          <ac:spMkLst>
            <pc:docMk/>
            <pc:sldMk cId="4052999246" sldId="281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18:25.511" v="1634" actId="207"/>
          <ac:spMkLst>
            <pc:docMk/>
            <pc:sldMk cId="4052999246" sldId="281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FF8E01-DE24-0F4F-A559-943D670B7764}" dt="2024-08-14T16:31:29.020" v="1716" actId="1076"/>
          <ac:picMkLst>
            <pc:docMk/>
            <pc:sldMk cId="4052999246" sldId="281"/>
            <ac:picMk id="4" creationId="{5548C54F-301E-DCA9-21D7-E0AD96A9FA43}"/>
          </ac:picMkLst>
        </pc:picChg>
        <pc:picChg chg="add mod">
          <ac:chgData name="Ronnel D. Palenzuela" userId="27216d6f-a712-48da-bcb2-613e4bc945ac" providerId="ADAL" clId="{16FF8E01-DE24-0F4F-A559-943D670B7764}" dt="2024-08-14T16:31:30.328" v="1717" actId="1076"/>
          <ac:picMkLst>
            <pc:docMk/>
            <pc:sldMk cId="4052999246" sldId="281"/>
            <ac:picMk id="5" creationId="{89C006CD-3837-CB39-23CD-A101C01CDA91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296683317" sldId="282"/>
        </pc:sldMkLst>
      </pc:sldChg>
      <pc:sldChg chg="addSp delSp modSp add mod ord">
        <pc:chgData name="Ronnel D. Palenzuela" userId="27216d6f-a712-48da-bcb2-613e4bc945ac" providerId="ADAL" clId="{16FF8E01-DE24-0F4F-A559-943D670B7764}" dt="2024-08-14T16:58:26.475" v="2121" actId="20577"/>
        <pc:sldMkLst>
          <pc:docMk/>
          <pc:sldMk cId="3651396270" sldId="282"/>
        </pc:sldMkLst>
        <pc:spChg chg="mod">
          <ac:chgData name="Ronnel D. Palenzuela" userId="27216d6f-a712-48da-bcb2-613e4bc945ac" providerId="ADAL" clId="{16FF8E01-DE24-0F4F-A559-943D670B7764}" dt="2024-08-14T16:38:16.616" v="1763" actId="20577"/>
          <ac:spMkLst>
            <pc:docMk/>
            <pc:sldMk cId="3651396270" sldId="282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58:26.475" v="2121" actId="20577"/>
          <ac:spMkLst>
            <pc:docMk/>
            <pc:sldMk cId="3651396270" sldId="282"/>
            <ac:spMk id="3" creationId="{F9E9654B-D8E5-22CA-371A-57FADD13842B}"/>
          </ac:spMkLst>
        </pc:spChg>
        <pc:picChg chg="del">
          <ac:chgData name="Ronnel D. Palenzuela" userId="27216d6f-a712-48da-bcb2-613e4bc945ac" providerId="ADAL" clId="{16FF8E01-DE24-0F4F-A559-943D670B7764}" dt="2024-08-14T16:33:50.779" v="1722" actId="478"/>
          <ac:picMkLst>
            <pc:docMk/>
            <pc:sldMk cId="3651396270" sldId="282"/>
            <ac:picMk id="4" creationId="{3DD2775A-1217-7607-D818-9986C2B95701}"/>
          </ac:picMkLst>
        </pc:picChg>
        <pc:picChg chg="add del mod">
          <ac:chgData name="Ronnel D. Palenzuela" userId="27216d6f-a712-48da-bcb2-613e4bc945ac" providerId="ADAL" clId="{16FF8E01-DE24-0F4F-A559-943D670B7764}" dt="2024-08-14T16:33:57.413" v="1726" actId="478"/>
          <ac:picMkLst>
            <pc:docMk/>
            <pc:sldMk cId="3651396270" sldId="282"/>
            <ac:picMk id="5" creationId="{5C4865FA-8A85-CD96-7E00-91EA3C1322EA}"/>
          </ac:picMkLst>
        </pc:picChg>
        <pc:picChg chg="add mod">
          <ac:chgData name="Ronnel D. Palenzuela" userId="27216d6f-a712-48da-bcb2-613e4bc945ac" providerId="ADAL" clId="{16FF8E01-DE24-0F4F-A559-943D670B7764}" dt="2024-08-14T16:37:32.689" v="1754" actId="1076"/>
          <ac:picMkLst>
            <pc:docMk/>
            <pc:sldMk cId="3651396270" sldId="282"/>
            <ac:picMk id="6" creationId="{FB4307CA-B2C0-91D7-AC3C-D22C8F2AE28E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993575964" sldId="283"/>
        </pc:sldMkLst>
      </pc:sldChg>
      <pc:sldChg chg="addSp delSp modSp add mod modNotesTx">
        <pc:chgData name="Ronnel D. Palenzuela" userId="27216d6f-a712-48da-bcb2-613e4bc945ac" providerId="ADAL" clId="{16FF8E01-DE24-0F4F-A559-943D670B7764}" dt="2024-08-14T17:02:26.342" v="2138"/>
        <pc:sldMkLst>
          <pc:docMk/>
          <pc:sldMk cId="3162599194" sldId="283"/>
        </pc:sldMkLst>
        <pc:spChg chg="mod">
          <ac:chgData name="Ronnel D. Palenzuela" userId="27216d6f-a712-48da-bcb2-613e4bc945ac" providerId="ADAL" clId="{16FF8E01-DE24-0F4F-A559-943D670B7764}" dt="2024-08-14T16:47:28.766" v="1822"/>
          <ac:spMkLst>
            <pc:docMk/>
            <pc:sldMk cId="3162599194" sldId="283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52:16.070" v="1994" actId="207"/>
          <ac:spMkLst>
            <pc:docMk/>
            <pc:sldMk cId="3162599194" sldId="283"/>
            <ac:spMk id="3" creationId="{F9E9654B-D8E5-22CA-371A-57FADD13842B}"/>
          </ac:spMkLst>
        </pc:spChg>
        <pc:spChg chg="add mod">
          <ac:chgData name="Ronnel D. Palenzuela" userId="27216d6f-a712-48da-bcb2-613e4bc945ac" providerId="ADAL" clId="{16FF8E01-DE24-0F4F-A559-943D670B7764}" dt="2024-08-14T16:57:40.683" v="2117" actId="1076"/>
          <ac:spMkLst>
            <pc:docMk/>
            <pc:sldMk cId="3162599194" sldId="283"/>
            <ac:spMk id="4" creationId="{B086C906-76C1-C80B-2402-3CD150AED030}"/>
          </ac:spMkLst>
        </pc:spChg>
        <pc:spChg chg="add mod">
          <ac:chgData name="Ronnel D. Palenzuela" userId="27216d6f-a712-48da-bcb2-613e4bc945ac" providerId="ADAL" clId="{16FF8E01-DE24-0F4F-A559-943D670B7764}" dt="2024-08-14T16:52:23.273" v="2000" actId="113"/>
          <ac:spMkLst>
            <pc:docMk/>
            <pc:sldMk cId="3162599194" sldId="283"/>
            <ac:spMk id="5" creationId="{374C59D7-230E-26A4-3307-5D188332993A}"/>
          </ac:spMkLst>
        </pc:spChg>
        <pc:picChg chg="del">
          <ac:chgData name="Ronnel D. Palenzuela" userId="27216d6f-a712-48da-bcb2-613e4bc945ac" providerId="ADAL" clId="{16FF8E01-DE24-0F4F-A559-943D670B7764}" dt="2024-08-14T16:39:23.886" v="1788" actId="478"/>
          <ac:picMkLst>
            <pc:docMk/>
            <pc:sldMk cId="3162599194" sldId="283"/>
            <ac:picMk id="6" creationId="{FB4307CA-B2C0-91D7-AC3C-D22C8F2AE28E}"/>
          </ac:picMkLst>
        </pc:picChg>
      </pc:sldChg>
      <pc:sldChg chg="delSp modSp add del mod">
        <pc:chgData name="Ronnel D. Palenzuela" userId="27216d6f-a712-48da-bcb2-613e4bc945ac" providerId="ADAL" clId="{16FF8E01-DE24-0F4F-A559-943D670B7764}" dt="2024-08-14T16:52:56.130" v="2002" actId="2696"/>
        <pc:sldMkLst>
          <pc:docMk/>
          <pc:sldMk cId="476145324" sldId="284"/>
        </pc:sldMkLst>
        <pc:spChg chg="mod">
          <ac:chgData name="Ronnel D. Palenzuela" userId="27216d6f-a712-48da-bcb2-613e4bc945ac" providerId="ADAL" clId="{16FF8E01-DE24-0F4F-A559-943D670B7764}" dt="2024-08-14T16:39:28.295" v="1798" actId="20577"/>
          <ac:spMkLst>
            <pc:docMk/>
            <pc:sldMk cId="476145324" sldId="284"/>
            <ac:spMk id="2" creationId="{1FD87645-D8E6-23DE-A822-448BF1054783}"/>
          </ac:spMkLst>
        </pc:spChg>
        <pc:picChg chg="del">
          <ac:chgData name="Ronnel D. Palenzuela" userId="27216d6f-a712-48da-bcb2-613e4bc945ac" providerId="ADAL" clId="{16FF8E01-DE24-0F4F-A559-943D670B7764}" dt="2024-08-14T16:39:22.241" v="1787" actId="478"/>
          <ac:picMkLst>
            <pc:docMk/>
            <pc:sldMk cId="476145324" sldId="284"/>
            <ac:picMk id="6" creationId="{FB4307CA-B2C0-91D7-AC3C-D22C8F2AE28E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1253337562" sldId="284"/>
        </pc:sldMkLst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2980579114" sldId="285"/>
        </pc:sldMkLst>
      </pc:sldChg>
      <pc:sldChg chg="modSp add del mod">
        <pc:chgData name="Ronnel D. Palenzuela" userId="27216d6f-a712-48da-bcb2-613e4bc945ac" providerId="ADAL" clId="{16FF8E01-DE24-0F4F-A559-943D670B7764}" dt="2024-08-14T16:55:44.538" v="2067" actId="2696"/>
        <pc:sldMkLst>
          <pc:docMk/>
          <pc:sldMk cId="3500652590" sldId="285"/>
        </pc:sldMkLst>
        <pc:spChg chg="mod">
          <ac:chgData name="Ronnel D. Palenzuela" userId="27216d6f-a712-48da-bcb2-613e4bc945ac" providerId="ADAL" clId="{16FF8E01-DE24-0F4F-A559-943D670B7764}" dt="2024-08-14T16:39:32.355" v="1805" actId="20577"/>
          <ac:spMkLst>
            <pc:docMk/>
            <pc:sldMk cId="3500652590" sldId="285"/>
            <ac:spMk id="2" creationId="{1FD87645-D8E6-23DE-A822-448BF1054783}"/>
          </ac:spMkLst>
        </pc:sp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1581186720" sldId="286"/>
        </pc:sldMkLst>
      </pc:sldChg>
      <pc:sldChg chg="addSp delSp modSp add mod modNotesTx">
        <pc:chgData name="Ronnel D. Palenzuela" userId="27216d6f-a712-48da-bcb2-613e4bc945ac" providerId="ADAL" clId="{16FF8E01-DE24-0F4F-A559-943D670B7764}" dt="2024-08-14T17:04:33.737" v="2156" actId="1076"/>
        <pc:sldMkLst>
          <pc:docMk/>
          <pc:sldMk cId="1740139509" sldId="286"/>
        </pc:sldMkLst>
        <pc:spChg chg="mod">
          <ac:chgData name="Ronnel D. Palenzuela" userId="27216d6f-a712-48da-bcb2-613e4bc945ac" providerId="ADAL" clId="{16FF8E01-DE24-0F4F-A559-943D670B7764}" dt="2024-08-14T16:53:39.266" v="2019" actId="20577"/>
          <ac:spMkLst>
            <pc:docMk/>
            <pc:sldMk cId="1740139509" sldId="286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54:54.289" v="2059" actId="27636"/>
          <ac:spMkLst>
            <pc:docMk/>
            <pc:sldMk cId="1740139509" sldId="286"/>
            <ac:spMk id="3" creationId="{F9E9654B-D8E5-22CA-371A-57FADD13842B}"/>
          </ac:spMkLst>
        </pc:spChg>
        <pc:spChg chg="mod">
          <ac:chgData name="Ronnel D. Palenzuela" userId="27216d6f-a712-48da-bcb2-613e4bc945ac" providerId="ADAL" clId="{16FF8E01-DE24-0F4F-A559-943D670B7764}" dt="2024-08-14T16:57:02.572" v="2104" actId="1076"/>
          <ac:spMkLst>
            <pc:docMk/>
            <pc:sldMk cId="1740139509" sldId="286"/>
            <ac:spMk id="4" creationId="{B086C906-76C1-C80B-2402-3CD150AED030}"/>
          </ac:spMkLst>
        </pc:spChg>
        <pc:spChg chg="del mod">
          <ac:chgData name="Ronnel D. Palenzuela" userId="27216d6f-a712-48da-bcb2-613e4bc945ac" providerId="ADAL" clId="{16FF8E01-DE24-0F4F-A559-943D670B7764}" dt="2024-08-14T16:54:29.712" v="2047" actId="478"/>
          <ac:spMkLst>
            <pc:docMk/>
            <pc:sldMk cId="1740139509" sldId="286"/>
            <ac:spMk id="5" creationId="{374C59D7-230E-26A4-3307-5D188332993A}"/>
          </ac:spMkLst>
        </pc:spChg>
        <pc:picChg chg="add mod">
          <ac:chgData name="Ronnel D. Palenzuela" userId="27216d6f-a712-48da-bcb2-613e4bc945ac" providerId="ADAL" clId="{16FF8E01-DE24-0F4F-A559-943D670B7764}" dt="2024-08-14T17:04:33.737" v="2156" actId="1076"/>
          <ac:picMkLst>
            <pc:docMk/>
            <pc:sldMk cId="1740139509" sldId="286"/>
            <ac:picMk id="6" creationId="{7355D678-29E7-A4B1-013E-B622157A0CE9}"/>
          </ac:picMkLst>
        </pc:picChg>
      </pc:sldChg>
      <pc:sldChg chg="addSp delSp modSp add mod ord modNotesTx">
        <pc:chgData name="Ronnel D. Palenzuela" userId="27216d6f-a712-48da-bcb2-613e4bc945ac" providerId="ADAL" clId="{16FF8E01-DE24-0F4F-A559-943D670B7764}" dt="2024-08-14T17:09:41.649" v="2189" actId="20578"/>
        <pc:sldMkLst>
          <pc:docMk/>
          <pc:sldMk cId="2244338286" sldId="287"/>
        </pc:sldMkLst>
        <pc:spChg chg="mod">
          <ac:chgData name="Ronnel D. Palenzuela" userId="27216d6f-a712-48da-bcb2-613e4bc945ac" providerId="ADAL" clId="{16FF8E01-DE24-0F4F-A559-943D670B7764}" dt="2024-08-14T16:55:51.174" v="2074" actId="20577"/>
          <ac:spMkLst>
            <pc:docMk/>
            <pc:sldMk cId="2244338286" sldId="287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56:49.755" v="2102" actId="27636"/>
          <ac:spMkLst>
            <pc:docMk/>
            <pc:sldMk cId="2244338286" sldId="287"/>
            <ac:spMk id="3" creationId="{F9E9654B-D8E5-22CA-371A-57FADD13842B}"/>
          </ac:spMkLst>
        </pc:spChg>
        <pc:spChg chg="mod">
          <ac:chgData name="Ronnel D. Palenzuela" userId="27216d6f-a712-48da-bcb2-613e4bc945ac" providerId="ADAL" clId="{16FF8E01-DE24-0F4F-A559-943D670B7764}" dt="2024-08-14T16:57:17.574" v="2108" actId="1076"/>
          <ac:spMkLst>
            <pc:docMk/>
            <pc:sldMk cId="2244338286" sldId="287"/>
            <ac:spMk id="4" creationId="{B086C906-76C1-C80B-2402-3CD150AED030}"/>
          </ac:spMkLst>
        </pc:spChg>
        <pc:picChg chg="add del mod">
          <ac:chgData name="Ronnel D. Palenzuela" userId="27216d6f-a712-48da-bcb2-613e4bc945ac" providerId="ADAL" clId="{16FF8E01-DE24-0F4F-A559-943D670B7764}" dt="2024-08-14T17:06:20.306" v="2162" actId="478"/>
          <ac:picMkLst>
            <pc:docMk/>
            <pc:sldMk cId="2244338286" sldId="287"/>
            <ac:picMk id="5" creationId="{C84F9925-8BF0-7942-2733-4A5D508AEA7C}"/>
          </ac:picMkLst>
        </pc:picChg>
        <pc:picChg chg="add mod">
          <ac:chgData name="Ronnel D. Palenzuela" userId="27216d6f-a712-48da-bcb2-613e4bc945ac" providerId="ADAL" clId="{16FF8E01-DE24-0F4F-A559-943D670B7764}" dt="2024-08-14T17:07:53.726" v="2172" actId="1076"/>
          <ac:picMkLst>
            <pc:docMk/>
            <pc:sldMk cId="2244338286" sldId="287"/>
            <ac:picMk id="6" creationId="{FABA4C1D-2D18-55BC-C0A4-FFF3AFC35C03}"/>
          </ac:picMkLst>
        </pc:picChg>
        <pc:picChg chg="add mod">
          <ac:chgData name="Ronnel D. Palenzuela" userId="27216d6f-a712-48da-bcb2-613e4bc945ac" providerId="ADAL" clId="{16FF8E01-DE24-0F4F-A559-943D670B7764}" dt="2024-08-14T17:07:55.489" v="2173" actId="1076"/>
          <ac:picMkLst>
            <pc:docMk/>
            <pc:sldMk cId="2244338286" sldId="287"/>
            <ac:picMk id="7" creationId="{C43B6C84-21DD-D63D-908A-759A84CA71F1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4278137860" sldId="287"/>
        </pc:sldMkLst>
      </pc:sldChg>
      <pc:sldChg chg="addSp delSp modSp add mod ord modNotesTx">
        <pc:chgData name="Ronnel D. Palenzuela" userId="27216d6f-a712-48da-bcb2-613e4bc945ac" providerId="ADAL" clId="{16FF8E01-DE24-0F4F-A559-943D670B7764}" dt="2024-08-15T02:15:44.096" v="2527" actId="20577"/>
        <pc:sldMkLst>
          <pc:docMk/>
          <pc:sldMk cId="2479479881" sldId="288"/>
        </pc:sldMkLst>
        <pc:spChg chg="mod">
          <ac:chgData name="Ronnel D. Palenzuela" userId="27216d6f-a712-48da-bcb2-613e4bc945ac" providerId="ADAL" clId="{16FF8E01-DE24-0F4F-A559-943D670B7764}" dt="2024-08-14T17:10:09.427" v="2193"/>
          <ac:spMkLst>
            <pc:docMk/>
            <pc:sldMk cId="2479479881" sldId="288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5T02:15:44.096" v="2527" actId="20577"/>
          <ac:spMkLst>
            <pc:docMk/>
            <pc:sldMk cId="2479479881" sldId="288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FF8E01-DE24-0F4F-A559-943D670B7764}" dt="2024-08-14T17:24:50.208" v="2303" actId="1076"/>
          <ac:picMkLst>
            <pc:docMk/>
            <pc:sldMk cId="2479479881" sldId="288"/>
            <ac:picMk id="4" creationId="{AF7B02EF-789B-13F1-37A8-FD2A27B92C39}"/>
          </ac:picMkLst>
        </pc:picChg>
        <pc:picChg chg="add mod">
          <ac:chgData name="Ronnel D. Palenzuela" userId="27216d6f-a712-48da-bcb2-613e4bc945ac" providerId="ADAL" clId="{16FF8E01-DE24-0F4F-A559-943D670B7764}" dt="2024-08-14T17:24:49.104" v="2302" actId="1076"/>
          <ac:picMkLst>
            <pc:docMk/>
            <pc:sldMk cId="2479479881" sldId="288"/>
            <ac:picMk id="5" creationId="{D6307E59-5ABC-0E69-DD46-32B7DC644359}"/>
          </ac:picMkLst>
        </pc:picChg>
        <pc:picChg chg="del">
          <ac:chgData name="Ronnel D. Palenzuela" userId="27216d6f-a712-48da-bcb2-613e4bc945ac" providerId="ADAL" clId="{16FF8E01-DE24-0F4F-A559-943D670B7764}" dt="2024-08-14T17:10:50.216" v="2201" actId="478"/>
          <ac:picMkLst>
            <pc:docMk/>
            <pc:sldMk cId="2479479881" sldId="288"/>
            <ac:picMk id="6" creationId="{FB4307CA-B2C0-91D7-AC3C-D22C8F2AE28E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3972629357" sldId="288"/>
        </pc:sldMkLst>
      </pc:sldChg>
      <pc:sldChg chg="addSp delSp modSp add mod modNotesTx">
        <pc:chgData name="Ronnel D. Palenzuela" userId="27216d6f-a712-48da-bcb2-613e4bc945ac" providerId="ADAL" clId="{16FF8E01-DE24-0F4F-A559-943D670B7764}" dt="2024-08-15T03:52:08.349" v="2531" actId="20577"/>
        <pc:sldMkLst>
          <pc:docMk/>
          <pc:sldMk cId="1306085031" sldId="289"/>
        </pc:sldMkLst>
        <pc:spChg chg="mod">
          <ac:chgData name="Ronnel D. Palenzuela" userId="27216d6f-a712-48da-bcb2-613e4bc945ac" providerId="ADAL" clId="{16FF8E01-DE24-0F4F-A559-943D670B7764}" dt="2024-08-14T17:10:29.110" v="2196" actId="20577"/>
          <ac:spMkLst>
            <pc:docMk/>
            <pc:sldMk cId="1306085031" sldId="289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5T03:52:08.349" v="2531" actId="20577"/>
          <ac:spMkLst>
            <pc:docMk/>
            <pc:sldMk cId="1306085031" sldId="289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FF8E01-DE24-0F4F-A559-943D670B7764}" dt="2024-08-14T17:28:52.052" v="2320" actId="1076"/>
          <ac:picMkLst>
            <pc:docMk/>
            <pc:sldMk cId="1306085031" sldId="289"/>
            <ac:picMk id="4" creationId="{348B68C4-CC0D-0D98-D64F-7F073EC0550F}"/>
          </ac:picMkLst>
        </pc:picChg>
        <pc:picChg chg="add del mod">
          <ac:chgData name="Ronnel D. Palenzuela" userId="27216d6f-a712-48da-bcb2-613e4bc945ac" providerId="ADAL" clId="{16FF8E01-DE24-0F4F-A559-943D670B7764}" dt="2024-08-14T17:34:52.342" v="2323" actId="478"/>
          <ac:picMkLst>
            <pc:docMk/>
            <pc:sldMk cId="1306085031" sldId="289"/>
            <ac:picMk id="5" creationId="{514E46FE-484E-F430-4A44-43DE9197FE51}"/>
          </ac:picMkLst>
        </pc:picChg>
        <pc:picChg chg="del">
          <ac:chgData name="Ronnel D. Palenzuela" userId="27216d6f-a712-48da-bcb2-613e4bc945ac" providerId="ADAL" clId="{16FF8E01-DE24-0F4F-A559-943D670B7764}" dt="2024-08-14T17:10:48.048" v="2199" actId="478"/>
          <ac:picMkLst>
            <pc:docMk/>
            <pc:sldMk cId="1306085031" sldId="289"/>
            <ac:picMk id="6" creationId="{FB4307CA-B2C0-91D7-AC3C-D22C8F2AE28E}"/>
          </ac:picMkLst>
        </pc:picChg>
        <pc:picChg chg="add mod">
          <ac:chgData name="Ronnel D. Palenzuela" userId="27216d6f-a712-48da-bcb2-613e4bc945ac" providerId="ADAL" clId="{16FF8E01-DE24-0F4F-A559-943D670B7764}" dt="2024-08-14T17:34:57.159" v="2326" actId="1076"/>
          <ac:picMkLst>
            <pc:docMk/>
            <pc:sldMk cId="1306085031" sldId="289"/>
            <ac:picMk id="7" creationId="{EA60A796-7362-0FE0-7118-D1172B57B748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2990164252" sldId="289"/>
        </pc:sldMkLst>
      </pc:sldChg>
      <pc:sldChg chg="addSp delSp modSp add mod">
        <pc:chgData name="Ronnel D. Palenzuela" userId="27216d6f-a712-48da-bcb2-613e4bc945ac" providerId="ADAL" clId="{16FF8E01-DE24-0F4F-A559-943D670B7764}" dt="2024-08-14T17:50:12.782" v="2526" actId="207"/>
        <pc:sldMkLst>
          <pc:docMk/>
          <pc:sldMk cId="926710605" sldId="290"/>
        </pc:sldMkLst>
        <pc:spChg chg="mod">
          <ac:chgData name="Ronnel D. Palenzuela" userId="27216d6f-a712-48da-bcb2-613e4bc945ac" providerId="ADAL" clId="{16FF8E01-DE24-0F4F-A559-943D670B7764}" dt="2024-08-14T17:13:25.130" v="2214" actId="20577"/>
          <ac:spMkLst>
            <pc:docMk/>
            <pc:sldMk cId="926710605" sldId="290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7:50:12.782" v="2526" actId="207"/>
          <ac:spMkLst>
            <pc:docMk/>
            <pc:sldMk cId="926710605" sldId="290"/>
            <ac:spMk id="3" creationId="{F9E9654B-D8E5-22CA-371A-57FADD13842B}"/>
          </ac:spMkLst>
        </pc:spChg>
        <pc:picChg chg="add del mod">
          <ac:chgData name="Ronnel D. Palenzuela" userId="27216d6f-a712-48da-bcb2-613e4bc945ac" providerId="ADAL" clId="{16FF8E01-DE24-0F4F-A559-943D670B7764}" dt="2024-08-14T17:16:19.870" v="2228" actId="478"/>
          <ac:picMkLst>
            <pc:docMk/>
            <pc:sldMk cId="926710605" sldId="290"/>
            <ac:picMk id="4" creationId="{EDC21406-25B3-5E1C-5A7A-A71E21C74D60}"/>
          </ac:picMkLst>
        </pc:picChg>
        <pc:picChg chg="add del mod">
          <ac:chgData name="Ronnel D. Palenzuela" userId="27216d6f-a712-48da-bcb2-613e4bc945ac" providerId="ADAL" clId="{16FF8E01-DE24-0F4F-A559-943D670B7764}" dt="2024-08-14T17:41:36.468" v="2400" actId="1076"/>
          <ac:picMkLst>
            <pc:docMk/>
            <pc:sldMk cId="926710605" sldId="290"/>
            <ac:picMk id="5" creationId="{6F24035F-763D-2A44-9E4D-3B3AB777BA78}"/>
          </ac:picMkLst>
        </pc:picChg>
        <pc:picChg chg="del">
          <ac:chgData name="Ronnel D. Palenzuela" userId="27216d6f-a712-48da-bcb2-613e4bc945ac" providerId="ADAL" clId="{16FF8E01-DE24-0F4F-A559-943D670B7764}" dt="2024-08-14T17:10:49.106" v="2200" actId="478"/>
          <ac:picMkLst>
            <pc:docMk/>
            <pc:sldMk cId="926710605" sldId="290"/>
            <ac:picMk id="6" creationId="{FB4307CA-B2C0-91D7-AC3C-D22C8F2AE28E}"/>
          </ac:picMkLst>
        </pc:picChg>
        <pc:picChg chg="add mod">
          <ac:chgData name="Ronnel D. Palenzuela" userId="27216d6f-a712-48da-bcb2-613e4bc945ac" providerId="ADAL" clId="{16FF8E01-DE24-0F4F-A559-943D670B7764}" dt="2024-08-14T17:41:43.973" v="2401" actId="1076"/>
          <ac:picMkLst>
            <pc:docMk/>
            <pc:sldMk cId="926710605" sldId="290"/>
            <ac:picMk id="7" creationId="{5A1661AD-4B34-6DA1-9F77-CE678239C894}"/>
          </ac:picMkLst>
        </pc:picChg>
        <pc:picChg chg="add mod">
          <ac:chgData name="Ronnel D. Palenzuela" userId="27216d6f-a712-48da-bcb2-613e4bc945ac" providerId="ADAL" clId="{16FF8E01-DE24-0F4F-A559-943D670B7764}" dt="2024-08-14T17:41:32.404" v="2398" actId="1076"/>
          <ac:picMkLst>
            <pc:docMk/>
            <pc:sldMk cId="926710605" sldId="290"/>
            <ac:picMk id="8" creationId="{E4E637F6-DB44-DC58-477A-29220CC8DA04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1111498698" sldId="290"/>
        </pc:sldMkLst>
      </pc:sldChg>
      <pc:sldChg chg="addSp delSp modSp add mod modNotesTx">
        <pc:chgData name="Ronnel D. Palenzuela" userId="27216d6f-a712-48da-bcb2-613e4bc945ac" providerId="ADAL" clId="{16FF8E01-DE24-0F4F-A559-943D670B7764}" dt="2024-08-14T17:48:56.991" v="2524" actId="1076"/>
        <pc:sldMkLst>
          <pc:docMk/>
          <pc:sldMk cId="234676306" sldId="291"/>
        </pc:sldMkLst>
        <pc:spChg chg="mod">
          <ac:chgData name="Ronnel D. Palenzuela" userId="27216d6f-a712-48da-bcb2-613e4bc945ac" providerId="ADAL" clId="{16FF8E01-DE24-0F4F-A559-943D670B7764}" dt="2024-08-14T17:18:52.390" v="2243" actId="20577"/>
          <ac:spMkLst>
            <pc:docMk/>
            <pc:sldMk cId="234676306" sldId="291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7:44:12.036" v="2474" actId="20577"/>
          <ac:spMkLst>
            <pc:docMk/>
            <pc:sldMk cId="234676306" sldId="291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FF8E01-DE24-0F4F-A559-943D670B7764}" dt="2024-08-14T17:48:56.991" v="2524" actId="1076"/>
          <ac:picMkLst>
            <pc:docMk/>
            <pc:sldMk cId="234676306" sldId="291"/>
            <ac:picMk id="4" creationId="{77B54F2E-F3FD-7965-C9AC-7AD3C16CC21A}"/>
          </ac:picMkLst>
        </pc:picChg>
        <pc:picChg chg="del">
          <ac:chgData name="Ronnel D. Palenzuela" userId="27216d6f-a712-48da-bcb2-613e4bc945ac" providerId="ADAL" clId="{16FF8E01-DE24-0F4F-A559-943D670B7764}" dt="2024-08-14T17:43:01.527" v="2455" actId="478"/>
          <ac:picMkLst>
            <pc:docMk/>
            <pc:sldMk cId="234676306" sldId="291"/>
            <ac:picMk id="5" creationId="{6F24035F-763D-2A44-9E4D-3B3AB777BA78}"/>
          </ac:picMkLst>
        </pc:picChg>
        <pc:picChg chg="add del mod">
          <ac:chgData name="Ronnel D. Palenzuela" userId="27216d6f-a712-48da-bcb2-613e4bc945ac" providerId="ADAL" clId="{16FF8E01-DE24-0F4F-A559-943D670B7764}" dt="2024-08-14T17:47:51.981" v="2508" actId="478"/>
          <ac:picMkLst>
            <pc:docMk/>
            <pc:sldMk cId="234676306" sldId="291"/>
            <ac:picMk id="6" creationId="{50F79B71-AA73-A4EC-42FF-95E9F8E1747A}"/>
          </ac:picMkLst>
        </pc:picChg>
        <pc:picChg chg="add mod">
          <ac:chgData name="Ronnel D. Palenzuela" userId="27216d6f-a712-48da-bcb2-613e4bc945ac" providerId="ADAL" clId="{16FF8E01-DE24-0F4F-A559-943D670B7764}" dt="2024-08-14T17:48:51.118" v="2520" actId="1076"/>
          <ac:picMkLst>
            <pc:docMk/>
            <pc:sldMk cId="234676306" sldId="291"/>
            <ac:picMk id="7" creationId="{BFFCD08C-39CF-85D4-AFAB-20D06151775B}"/>
          </ac:picMkLst>
        </pc:picChg>
        <pc:picChg chg="add mod">
          <ac:chgData name="Ronnel D. Palenzuela" userId="27216d6f-a712-48da-bcb2-613e4bc945ac" providerId="ADAL" clId="{16FF8E01-DE24-0F4F-A559-943D670B7764}" dt="2024-08-14T17:48:55.627" v="2522" actId="1076"/>
          <ac:picMkLst>
            <pc:docMk/>
            <pc:sldMk cId="234676306" sldId="291"/>
            <ac:picMk id="8" creationId="{94650D83-6F61-D6E5-506A-5BEBD5E1B8C5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815011119" sldId="291"/>
        </pc:sldMkLst>
      </pc:sldChg>
      <pc:sldMasterChg chg="modSldLayout">
        <pc:chgData name="Ronnel D. Palenzuela" userId="27216d6f-a712-48da-bcb2-613e4bc945ac" providerId="ADAL" clId="{16FF8E01-DE24-0F4F-A559-943D670B7764}" dt="2024-08-14T16:14:03.102" v="1502" actId="20577"/>
        <pc:sldMasterMkLst>
          <pc:docMk/>
          <pc:sldMasterMk cId="651270159" sldId="2147483648"/>
        </pc:sldMasterMkLst>
        <pc:sldLayoutChg chg="modSp mod">
          <pc:chgData name="Ronnel D. Palenzuela" userId="27216d6f-a712-48da-bcb2-613e4bc945ac" providerId="ADAL" clId="{16FF8E01-DE24-0F4F-A559-943D670B7764}" dt="2024-08-14T16:13:56.324" v="1498" actId="20577"/>
          <pc:sldLayoutMkLst>
            <pc:docMk/>
            <pc:sldMasterMk cId="651270159" sldId="2147483648"/>
            <pc:sldLayoutMk cId="2921653432" sldId="2147483649"/>
          </pc:sldLayoutMkLst>
          <pc:spChg chg="mod">
            <ac:chgData name="Ronnel D. Palenzuela" userId="27216d6f-a712-48da-bcb2-613e4bc945ac" providerId="ADAL" clId="{16FF8E01-DE24-0F4F-A559-943D670B7764}" dt="2024-08-14T16:13:56.324" v="1498" actId="20577"/>
            <ac:spMkLst>
              <pc:docMk/>
              <pc:sldMasterMk cId="651270159" sldId="2147483648"/>
              <pc:sldLayoutMk cId="2921653432" sldId="2147483649"/>
              <ac:spMk id="14" creationId="{D0B6F2F1-CE07-6C53-35DD-423B006969A2}"/>
            </ac:spMkLst>
          </pc:spChg>
        </pc:sldLayoutChg>
        <pc:sldLayoutChg chg="modSp mod">
          <pc:chgData name="Ronnel D. Palenzuela" userId="27216d6f-a712-48da-bcb2-613e4bc945ac" providerId="ADAL" clId="{16FF8E01-DE24-0F4F-A559-943D670B7764}" dt="2024-08-14T16:13:59.827" v="1500" actId="20577"/>
          <pc:sldLayoutMkLst>
            <pc:docMk/>
            <pc:sldMasterMk cId="651270159" sldId="2147483648"/>
            <pc:sldLayoutMk cId="414239045" sldId="2147483650"/>
          </pc:sldLayoutMkLst>
          <pc:spChg chg="mod">
            <ac:chgData name="Ronnel D. Palenzuela" userId="27216d6f-a712-48da-bcb2-613e4bc945ac" providerId="ADAL" clId="{16FF8E01-DE24-0F4F-A559-943D670B7764}" dt="2024-08-14T16:13:59.827" v="1500" actId="20577"/>
            <ac:spMkLst>
              <pc:docMk/>
              <pc:sldMasterMk cId="651270159" sldId="2147483648"/>
              <pc:sldLayoutMk cId="414239045" sldId="2147483650"/>
              <ac:spMk id="8" creationId="{A20CEFFD-1670-10A5-7ED4-7F9703262EA1}"/>
            </ac:spMkLst>
          </pc:spChg>
        </pc:sldLayoutChg>
        <pc:sldLayoutChg chg="modSp mod">
          <pc:chgData name="Ronnel D. Palenzuela" userId="27216d6f-a712-48da-bcb2-613e4bc945ac" providerId="ADAL" clId="{16FF8E01-DE24-0F4F-A559-943D670B7764}" dt="2024-08-14T16:14:03.102" v="1502" actId="20577"/>
          <pc:sldLayoutMkLst>
            <pc:docMk/>
            <pc:sldMasterMk cId="651270159" sldId="2147483648"/>
            <pc:sldLayoutMk cId="2618641526" sldId="2147483653"/>
          </pc:sldLayoutMkLst>
          <pc:spChg chg="mod">
            <ac:chgData name="Ronnel D. Palenzuela" userId="27216d6f-a712-48da-bcb2-613e4bc945ac" providerId="ADAL" clId="{16FF8E01-DE24-0F4F-A559-943D670B7764}" dt="2024-08-14T16:14:03.102" v="1502" actId="20577"/>
            <ac:spMkLst>
              <pc:docMk/>
              <pc:sldMasterMk cId="651270159" sldId="2147483648"/>
              <pc:sldLayoutMk cId="2618641526" sldId="2147483653"/>
              <ac:spMk id="11" creationId="{3E084DDE-82D5-F74F-6486-DED2612274CD}"/>
            </ac:spMkLst>
          </pc:spChg>
        </pc:sldLayoutChg>
      </pc:sldMaster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chartUserShapes" Target="../drawings/drawing1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chartUserShapes" Target="../drawings/drawing2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Relationship Id="rId4" Type="http://schemas.openxmlformats.org/officeDocument/2006/relationships/chartUserShapes" Target="../drawings/drawing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1"/>
          <c:order val="0"/>
          <c:tx>
            <c:v>Underweight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127000">
                <a:solidFill>
                  <a:schemeClr val="accent5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Sheet1!$A$9:$A$10</c:f>
              <c:numCache>
                <c:formatCode>General</c:formatCode>
                <c:ptCount val="2"/>
                <c:pt idx="0">
                  <c:v>51</c:v>
                </c:pt>
                <c:pt idx="1">
                  <c:v>56</c:v>
                </c:pt>
              </c:numCache>
            </c:numRef>
          </c:xVal>
          <c:yVal>
            <c:numRef>
              <c:f>Sheet1!$B$9:$B$10</c:f>
              <c:numCache>
                <c:formatCode>General</c:formatCode>
                <c:ptCount val="2"/>
                <c:pt idx="0">
                  <c:v>167</c:v>
                </c:pt>
                <c:pt idx="1">
                  <c:v>174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3418-48B5-9A10-FFAFB68505B9}"/>
            </c:ext>
          </c:extLst>
        </c:ser>
        <c:ser>
          <c:idx val="2"/>
          <c:order val="1"/>
          <c:tx>
            <c:v>Normal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7030A0"/>
              </a:solidFill>
              <a:ln w="127000">
                <a:solidFill>
                  <a:srgbClr val="7030A0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"/>
            <c:showLegendKey val="0"/>
            <c:showVal val="0"/>
            <c:showCatName val="0"/>
            <c:showSerName val="1"/>
            <c:showPercent val="0"/>
            <c:showBubbleSize val="0"/>
            <c:separator>, </c:separator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Sheet1!$A$2:$A$8</c:f>
              <c:numCache>
                <c:formatCode>General</c:formatCode>
                <c:ptCount val="7"/>
                <c:pt idx="0">
                  <c:v>62</c:v>
                </c:pt>
                <c:pt idx="1">
                  <c:v>69</c:v>
                </c:pt>
                <c:pt idx="2">
                  <c:v>64</c:v>
                </c:pt>
                <c:pt idx="3">
                  <c:v>65</c:v>
                </c:pt>
                <c:pt idx="4">
                  <c:v>58</c:v>
                </c:pt>
                <c:pt idx="5">
                  <c:v>57</c:v>
                </c:pt>
                <c:pt idx="6">
                  <c:v>55</c:v>
                </c:pt>
              </c:numCache>
            </c:numRef>
          </c:xVal>
          <c:yVal>
            <c:numRef>
              <c:f>Sheet1!$B$2:$B$8</c:f>
              <c:numCache>
                <c:formatCode>General</c:formatCode>
                <c:ptCount val="7"/>
                <c:pt idx="0">
                  <c:v>182</c:v>
                </c:pt>
                <c:pt idx="1">
                  <c:v>176</c:v>
                </c:pt>
                <c:pt idx="2">
                  <c:v>173</c:v>
                </c:pt>
                <c:pt idx="3">
                  <c:v>172</c:v>
                </c:pt>
                <c:pt idx="4">
                  <c:v>169</c:v>
                </c:pt>
                <c:pt idx="5">
                  <c:v>173</c:v>
                </c:pt>
                <c:pt idx="6">
                  <c:v>170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3418-48B5-9A10-FFAFB68505B9}"/>
            </c:ext>
          </c:extLst>
        </c:ser>
        <c:ser>
          <c:idx val="0"/>
          <c:order val="2"/>
          <c:tx>
            <c:v>New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127000">
                <a:solidFill>
                  <a:srgbClr val="FF0000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Sheet1!$A$11</c:f>
              <c:numCache>
                <c:formatCode>General</c:formatCode>
                <c:ptCount val="1"/>
                <c:pt idx="0">
                  <c:v>57.5</c:v>
                </c:pt>
              </c:numCache>
            </c:numRef>
          </c:xVal>
          <c:yVal>
            <c:numRef>
              <c:f>Sheet1!$B$11</c:f>
              <c:numCache>
                <c:formatCode>General</c:formatCode>
                <c:ptCount val="1"/>
                <c:pt idx="0">
                  <c:v>170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3418-48B5-9A10-FFAFB68505B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in val="50"/>
        </c:scaling>
        <c:delete val="0"/>
        <c:axPos val="b"/>
        <c:majorGridlines>
          <c:spPr>
            <a:ln w="9525" cap="flat" cmpd="sng" algn="ctr">
              <a:solidFill>
                <a:schemeClr val="bg2"/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</c:valAx>
      <c:valAx>
        <c:axId val="198242271"/>
        <c:scaling>
          <c:orientation val="minMax"/>
          <c:min val="160"/>
        </c:scaling>
        <c:delete val="0"/>
        <c:axPos val="l"/>
        <c:majorGridlines>
          <c:spPr>
            <a:ln w="9525" cap="flat" cmpd="sng" algn="ctr">
              <a:solidFill>
                <a:schemeClr val="bg2"/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</c:valAx>
      <c:spPr>
        <a:noFill/>
        <a:ln w="63500" cap="sq">
          <a:solidFill>
            <a:schemeClr val="bg1"/>
          </a:solidFill>
          <a:miter lim="800000"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4.039878452846845E-2"/>
          <c:y val="1.5139357842794085E-2"/>
          <c:w val="0.93488667292357841"/>
          <c:h val="0.86015961812016672"/>
        </c:manualLayout>
      </c:layout>
      <c:scatterChart>
        <c:scatterStyle val="lineMarker"/>
        <c:varyColors val="0"/>
        <c:ser>
          <c:idx val="1"/>
          <c:order val="0"/>
          <c:tx>
            <c:v>Underweight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127000">
                <a:solidFill>
                  <a:schemeClr val="accent5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Sheet1!$A$9:$A$10</c:f>
              <c:numCache>
                <c:formatCode>General</c:formatCode>
                <c:ptCount val="2"/>
                <c:pt idx="0">
                  <c:v>51</c:v>
                </c:pt>
                <c:pt idx="1">
                  <c:v>56</c:v>
                </c:pt>
              </c:numCache>
            </c:numRef>
          </c:xVal>
          <c:yVal>
            <c:numRef>
              <c:f>Sheet1!$B$9:$B$10</c:f>
              <c:numCache>
                <c:formatCode>General</c:formatCode>
                <c:ptCount val="2"/>
                <c:pt idx="0">
                  <c:v>167</c:v>
                </c:pt>
                <c:pt idx="1">
                  <c:v>174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3D86-4B96-9EC9-A4DD0DAE85C5}"/>
            </c:ext>
          </c:extLst>
        </c:ser>
        <c:ser>
          <c:idx val="2"/>
          <c:order val="1"/>
          <c:tx>
            <c:v>Normal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127000">
                <a:solidFill>
                  <a:srgbClr val="7030A0"/>
                </a:solidFill>
              </a:ln>
              <a:effectLst/>
            </c:spPr>
          </c:marker>
          <c:dPt>
            <c:idx val="6"/>
            <c:marker>
              <c:symbol val="circle"/>
              <c:size val="5"/>
              <c:spPr>
                <a:solidFill>
                  <a:schemeClr val="accent4"/>
                </a:solidFill>
                <a:ln w="127000">
                  <a:solidFill>
                    <a:srgbClr val="7030A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1-3D86-4B96-9EC9-A4DD0DAE85C5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Sheet1!$A$2:$A$8</c:f>
              <c:numCache>
                <c:formatCode>General</c:formatCode>
                <c:ptCount val="7"/>
                <c:pt idx="0">
                  <c:v>62</c:v>
                </c:pt>
                <c:pt idx="1">
                  <c:v>69</c:v>
                </c:pt>
                <c:pt idx="2">
                  <c:v>64</c:v>
                </c:pt>
                <c:pt idx="3">
                  <c:v>65</c:v>
                </c:pt>
                <c:pt idx="4">
                  <c:v>58</c:v>
                </c:pt>
                <c:pt idx="5">
                  <c:v>57</c:v>
                </c:pt>
                <c:pt idx="6">
                  <c:v>55</c:v>
                </c:pt>
              </c:numCache>
            </c:numRef>
          </c:xVal>
          <c:yVal>
            <c:numRef>
              <c:f>Sheet1!$B$2:$B$8</c:f>
              <c:numCache>
                <c:formatCode>General</c:formatCode>
                <c:ptCount val="7"/>
                <c:pt idx="0">
                  <c:v>182</c:v>
                </c:pt>
                <c:pt idx="1">
                  <c:v>176</c:v>
                </c:pt>
                <c:pt idx="2">
                  <c:v>173</c:v>
                </c:pt>
                <c:pt idx="3">
                  <c:v>172</c:v>
                </c:pt>
                <c:pt idx="4">
                  <c:v>169</c:v>
                </c:pt>
                <c:pt idx="5">
                  <c:v>173</c:v>
                </c:pt>
                <c:pt idx="6">
                  <c:v>170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3D86-4B96-9EC9-A4DD0DAE85C5}"/>
            </c:ext>
          </c:extLst>
        </c:ser>
        <c:ser>
          <c:idx val="0"/>
          <c:order val="2"/>
          <c:tx>
            <c:v>New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127000">
                <a:solidFill>
                  <a:srgbClr val="FF0000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Sheet1!$A$11</c:f>
              <c:numCache>
                <c:formatCode>General</c:formatCode>
                <c:ptCount val="1"/>
                <c:pt idx="0">
                  <c:v>57.5</c:v>
                </c:pt>
              </c:numCache>
            </c:numRef>
          </c:xVal>
          <c:yVal>
            <c:numRef>
              <c:f>Sheet1!$B$11</c:f>
              <c:numCache>
                <c:formatCode>General</c:formatCode>
                <c:ptCount val="1"/>
                <c:pt idx="0">
                  <c:v>170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3D86-4B96-9EC9-A4DD0DAE85C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in val="5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</c:valAx>
      <c:valAx>
        <c:axId val="198242271"/>
        <c:scaling>
          <c:orientation val="minMax"/>
          <c:min val="16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4.039878452846845E-2"/>
          <c:y val="1.5139357842794085E-2"/>
          <c:w val="0.93488667292357841"/>
          <c:h val="0.86015961812016672"/>
        </c:manualLayout>
      </c:layout>
      <c:scatterChart>
        <c:scatterStyle val="lineMarker"/>
        <c:varyColors val="0"/>
        <c:ser>
          <c:idx val="1"/>
          <c:order val="0"/>
          <c:tx>
            <c:v>Underweight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127000">
                <a:solidFill>
                  <a:schemeClr val="accent5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Sheet1!$A$9:$A$10</c:f>
              <c:numCache>
                <c:formatCode>General</c:formatCode>
                <c:ptCount val="2"/>
                <c:pt idx="0">
                  <c:v>51</c:v>
                </c:pt>
                <c:pt idx="1">
                  <c:v>56</c:v>
                </c:pt>
              </c:numCache>
            </c:numRef>
          </c:xVal>
          <c:yVal>
            <c:numRef>
              <c:f>Sheet1!$B$9:$B$10</c:f>
              <c:numCache>
                <c:formatCode>General</c:formatCode>
                <c:ptCount val="2"/>
                <c:pt idx="0">
                  <c:v>167</c:v>
                </c:pt>
                <c:pt idx="1">
                  <c:v>174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B2E0-4E25-9A9E-28D22D7E9FA2}"/>
            </c:ext>
          </c:extLst>
        </c:ser>
        <c:ser>
          <c:idx val="2"/>
          <c:order val="1"/>
          <c:tx>
            <c:v>Normal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127000">
                <a:solidFill>
                  <a:srgbClr val="7030A0"/>
                </a:solidFill>
              </a:ln>
              <a:effectLst/>
            </c:spPr>
          </c:marker>
          <c:dPt>
            <c:idx val="6"/>
            <c:marker>
              <c:symbol val="circle"/>
              <c:size val="5"/>
              <c:spPr>
                <a:solidFill>
                  <a:schemeClr val="accent4"/>
                </a:solidFill>
                <a:ln w="127000">
                  <a:solidFill>
                    <a:srgbClr val="7030A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1-B2E0-4E25-9A9E-28D22D7E9FA2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Sheet1!$A$2:$A$8</c:f>
              <c:numCache>
                <c:formatCode>General</c:formatCode>
                <c:ptCount val="7"/>
                <c:pt idx="0">
                  <c:v>62</c:v>
                </c:pt>
                <c:pt idx="1">
                  <c:v>69</c:v>
                </c:pt>
                <c:pt idx="2">
                  <c:v>64</c:v>
                </c:pt>
                <c:pt idx="3">
                  <c:v>65</c:v>
                </c:pt>
                <c:pt idx="4">
                  <c:v>58</c:v>
                </c:pt>
                <c:pt idx="5">
                  <c:v>57</c:v>
                </c:pt>
                <c:pt idx="6">
                  <c:v>55</c:v>
                </c:pt>
              </c:numCache>
            </c:numRef>
          </c:xVal>
          <c:yVal>
            <c:numRef>
              <c:f>Sheet1!$B$2:$B$8</c:f>
              <c:numCache>
                <c:formatCode>General</c:formatCode>
                <c:ptCount val="7"/>
                <c:pt idx="0">
                  <c:v>182</c:v>
                </c:pt>
                <c:pt idx="1">
                  <c:v>176</c:v>
                </c:pt>
                <c:pt idx="2">
                  <c:v>173</c:v>
                </c:pt>
                <c:pt idx="3">
                  <c:v>172</c:v>
                </c:pt>
                <c:pt idx="4">
                  <c:v>169</c:v>
                </c:pt>
                <c:pt idx="5">
                  <c:v>173</c:v>
                </c:pt>
                <c:pt idx="6">
                  <c:v>170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B2E0-4E25-9A9E-28D22D7E9FA2}"/>
            </c:ext>
          </c:extLst>
        </c:ser>
        <c:ser>
          <c:idx val="0"/>
          <c:order val="2"/>
          <c:tx>
            <c:v>New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127000">
                <a:solidFill>
                  <a:srgbClr val="FF0000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Sheet1!$A$11</c:f>
              <c:numCache>
                <c:formatCode>General</c:formatCode>
                <c:ptCount val="1"/>
                <c:pt idx="0">
                  <c:v>57.5</c:v>
                </c:pt>
              </c:numCache>
            </c:numRef>
          </c:xVal>
          <c:yVal>
            <c:numRef>
              <c:f>Sheet1!$B$11</c:f>
              <c:numCache>
                <c:formatCode>General</c:formatCode>
                <c:ptCount val="1"/>
                <c:pt idx="0">
                  <c:v>170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B2E0-4E25-9A9E-28D22D7E9FA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in val="5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</c:valAx>
      <c:valAx>
        <c:axId val="198242271"/>
        <c:scaling>
          <c:orientation val="minMax"/>
          <c:min val="16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4.039878452846845E-2"/>
          <c:y val="1.5139357842794085E-2"/>
          <c:w val="0.93488667292357841"/>
          <c:h val="0.86015961812016672"/>
        </c:manualLayout>
      </c:layout>
      <c:scatterChart>
        <c:scatterStyle val="lineMarker"/>
        <c:varyColors val="0"/>
        <c:ser>
          <c:idx val="1"/>
          <c:order val="0"/>
          <c:tx>
            <c:v>Underweight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127000">
                <a:solidFill>
                  <a:schemeClr val="accent5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Sheet1!$A$9:$A$10</c:f>
              <c:numCache>
                <c:formatCode>General</c:formatCode>
                <c:ptCount val="2"/>
                <c:pt idx="0">
                  <c:v>51</c:v>
                </c:pt>
                <c:pt idx="1">
                  <c:v>56</c:v>
                </c:pt>
              </c:numCache>
            </c:numRef>
          </c:xVal>
          <c:yVal>
            <c:numRef>
              <c:f>Sheet1!$B$9:$B$10</c:f>
              <c:numCache>
                <c:formatCode>General</c:formatCode>
                <c:ptCount val="2"/>
                <c:pt idx="0">
                  <c:v>167</c:v>
                </c:pt>
                <c:pt idx="1">
                  <c:v>174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0AE7-477B-9628-3B0B5ADABC5D}"/>
            </c:ext>
          </c:extLst>
        </c:ser>
        <c:ser>
          <c:idx val="2"/>
          <c:order val="1"/>
          <c:tx>
            <c:v>Normal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127000">
                <a:solidFill>
                  <a:srgbClr val="7030A0"/>
                </a:solidFill>
              </a:ln>
              <a:effectLst/>
            </c:spPr>
          </c:marker>
          <c:dPt>
            <c:idx val="6"/>
            <c:marker>
              <c:symbol val="circle"/>
              <c:size val="5"/>
              <c:spPr>
                <a:solidFill>
                  <a:schemeClr val="accent4"/>
                </a:solidFill>
                <a:ln w="127000">
                  <a:solidFill>
                    <a:srgbClr val="7030A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1-0AE7-477B-9628-3B0B5ADABC5D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Sheet1!$A$2:$A$8</c:f>
              <c:numCache>
                <c:formatCode>General</c:formatCode>
                <c:ptCount val="7"/>
                <c:pt idx="0">
                  <c:v>62</c:v>
                </c:pt>
                <c:pt idx="1">
                  <c:v>69</c:v>
                </c:pt>
                <c:pt idx="2">
                  <c:v>64</c:v>
                </c:pt>
                <c:pt idx="3">
                  <c:v>65</c:v>
                </c:pt>
                <c:pt idx="4">
                  <c:v>58</c:v>
                </c:pt>
                <c:pt idx="5">
                  <c:v>57</c:v>
                </c:pt>
                <c:pt idx="6">
                  <c:v>55</c:v>
                </c:pt>
              </c:numCache>
            </c:numRef>
          </c:xVal>
          <c:yVal>
            <c:numRef>
              <c:f>Sheet1!$B$2:$B$8</c:f>
              <c:numCache>
                <c:formatCode>General</c:formatCode>
                <c:ptCount val="7"/>
                <c:pt idx="0">
                  <c:v>182</c:v>
                </c:pt>
                <c:pt idx="1">
                  <c:v>176</c:v>
                </c:pt>
                <c:pt idx="2">
                  <c:v>173</c:v>
                </c:pt>
                <c:pt idx="3">
                  <c:v>172</c:v>
                </c:pt>
                <c:pt idx="4">
                  <c:v>169</c:v>
                </c:pt>
                <c:pt idx="5">
                  <c:v>173</c:v>
                </c:pt>
                <c:pt idx="6">
                  <c:v>170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0AE7-477B-9628-3B0B5ADABC5D}"/>
            </c:ext>
          </c:extLst>
        </c:ser>
        <c:ser>
          <c:idx val="0"/>
          <c:order val="2"/>
          <c:tx>
            <c:v>New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127000">
                <a:solidFill>
                  <a:srgbClr val="FF0000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Sheet1!$A$11</c:f>
              <c:numCache>
                <c:formatCode>General</c:formatCode>
                <c:ptCount val="1"/>
                <c:pt idx="0">
                  <c:v>57.5</c:v>
                </c:pt>
              </c:numCache>
            </c:numRef>
          </c:xVal>
          <c:yVal>
            <c:numRef>
              <c:f>Sheet1!$B$11</c:f>
              <c:numCache>
                <c:formatCode>General</c:formatCode>
                <c:ptCount val="1"/>
                <c:pt idx="0">
                  <c:v>170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0AE7-477B-9628-3B0B5ADABC5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in val="5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</c:valAx>
      <c:valAx>
        <c:axId val="198242271"/>
        <c:scaling>
          <c:orientation val="minMax"/>
          <c:min val="16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4.039878452846845E-2"/>
          <c:y val="1.5139357842794085E-2"/>
          <c:w val="0.93488667292357841"/>
          <c:h val="0.86015961812016672"/>
        </c:manualLayout>
      </c:layout>
      <c:scatterChart>
        <c:scatterStyle val="lineMarker"/>
        <c:varyColors val="0"/>
        <c:ser>
          <c:idx val="1"/>
          <c:order val="0"/>
          <c:tx>
            <c:v>Underweight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127000">
                <a:solidFill>
                  <a:schemeClr val="accent5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Sheet1!$A$9:$A$10</c:f>
              <c:numCache>
                <c:formatCode>General</c:formatCode>
                <c:ptCount val="2"/>
                <c:pt idx="0">
                  <c:v>51</c:v>
                </c:pt>
                <c:pt idx="1">
                  <c:v>56</c:v>
                </c:pt>
              </c:numCache>
            </c:numRef>
          </c:xVal>
          <c:yVal>
            <c:numRef>
              <c:f>Sheet1!$B$9:$B$10</c:f>
              <c:numCache>
                <c:formatCode>General</c:formatCode>
                <c:ptCount val="2"/>
                <c:pt idx="0">
                  <c:v>167</c:v>
                </c:pt>
                <c:pt idx="1">
                  <c:v>174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6A9B-49F2-B69D-DCB01EE1EEC2}"/>
            </c:ext>
          </c:extLst>
        </c:ser>
        <c:ser>
          <c:idx val="2"/>
          <c:order val="1"/>
          <c:tx>
            <c:v>Normal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127000">
                <a:solidFill>
                  <a:srgbClr val="7030A0"/>
                </a:solidFill>
              </a:ln>
              <a:effectLst/>
            </c:spPr>
          </c:marker>
          <c:dPt>
            <c:idx val="6"/>
            <c:marker>
              <c:symbol val="circle"/>
              <c:size val="5"/>
              <c:spPr>
                <a:solidFill>
                  <a:schemeClr val="accent4"/>
                </a:solidFill>
                <a:ln w="127000">
                  <a:solidFill>
                    <a:srgbClr val="7030A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1-6A9B-49F2-B69D-DCB01EE1EEC2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Sheet1!$A$2:$A$8</c:f>
              <c:numCache>
                <c:formatCode>General</c:formatCode>
                <c:ptCount val="7"/>
                <c:pt idx="0">
                  <c:v>62</c:v>
                </c:pt>
                <c:pt idx="1">
                  <c:v>69</c:v>
                </c:pt>
                <c:pt idx="2">
                  <c:v>64</c:v>
                </c:pt>
                <c:pt idx="3">
                  <c:v>65</c:v>
                </c:pt>
                <c:pt idx="4">
                  <c:v>58</c:v>
                </c:pt>
                <c:pt idx="5">
                  <c:v>57</c:v>
                </c:pt>
                <c:pt idx="6">
                  <c:v>55</c:v>
                </c:pt>
              </c:numCache>
            </c:numRef>
          </c:xVal>
          <c:yVal>
            <c:numRef>
              <c:f>Sheet1!$B$2:$B$8</c:f>
              <c:numCache>
                <c:formatCode>General</c:formatCode>
                <c:ptCount val="7"/>
                <c:pt idx="0">
                  <c:v>182</c:v>
                </c:pt>
                <c:pt idx="1">
                  <c:v>176</c:v>
                </c:pt>
                <c:pt idx="2">
                  <c:v>173</c:v>
                </c:pt>
                <c:pt idx="3">
                  <c:v>172</c:v>
                </c:pt>
                <c:pt idx="4">
                  <c:v>169</c:v>
                </c:pt>
                <c:pt idx="5">
                  <c:v>173</c:v>
                </c:pt>
                <c:pt idx="6">
                  <c:v>170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6A9B-49F2-B69D-DCB01EE1EEC2}"/>
            </c:ext>
          </c:extLst>
        </c:ser>
        <c:ser>
          <c:idx val="0"/>
          <c:order val="2"/>
          <c:tx>
            <c:v>New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127000">
                <a:solidFill>
                  <a:srgbClr val="FF0000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Sheet1!$A$11</c:f>
              <c:numCache>
                <c:formatCode>General</c:formatCode>
                <c:ptCount val="1"/>
                <c:pt idx="0">
                  <c:v>57.5</c:v>
                </c:pt>
              </c:numCache>
            </c:numRef>
          </c:xVal>
          <c:yVal>
            <c:numRef>
              <c:f>Sheet1!$B$11</c:f>
              <c:numCache>
                <c:formatCode>General</c:formatCode>
                <c:ptCount val="1"/>
                <c:pt idx="0">
                  <c:v>170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6A9B-49F2-B69D-DCB01EE1EEC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in val="5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</c:valAx>
      <c:valAx>
        <c:axId val="198242271"/>
        <c:scaling>
          <c:orientation val="minMax"/>
          <c:min val="16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0.40901</cdr:x>
      <cdr:y>0.14381</cdr:y>
    </cdr:from>
    <cdr:to>
      <cdr:x>0.59757</cdr:x>
      <cdr:y>0.52557</cdr:y>
    </cdr:to>
    <cdr:cxnSp macro="">
      <cdr:nvCxnSpPr>
        <cdr:cNvPr id="2" name="Straight Connector 1">
          <a:extLst xmlns:a="http://schemas.openxmlformats.org/drawingml/2006/main">
            <a:ext uri="{FF2B5EF4-FFF2-40B4-BE49-F238E27FC236}">
              <a16:creationId xmlns:a16="http://schemas.microsoft.com/office/drawing/2014/main" id="{6C69B82D-7C4C-6E1E-83E6-195678B0ED8F}"/>
            </a:ext>
          </a:extLst>
        </cdr:cNvPr>
        <cdr:cNvCxnSpPr>
          <a:cxnSpLocks xmlns:a="http://schemas.openxmlformats.org/drawingml/2006/main"/>
        </cdr:cNvCxnSpPr>
      </cdr:nvCxnSpPr>
      <cdr:spPr>
        <a:xfrm xmlns:a="http://schemas.openxmlformats.org/drawingml/2006/main" flipV="1">
          <a:off x="3246782" y="688932"/>
          <a:ext cx="1496860" cy="1828800"/>
        </a:xfrm>
        <a:prstGeom xmlns:a="http://schemas.openxmlformats.org/drawingml/2006/main" prst="line">
          <a:avLst/>
        </a:prstGeom>
        <a:ln xmlns:a="http://schemas.openxmlformats.org/drawingml/2006/main" w="38100" cap="flat" cmpd="sng" algn="ctr">
          <a:solidFill>
            <a:srgbClr val="FFC000"/>
          </a:solidFill>
          <a:prstDash val="lgDash"/>
          <a:round/>
          <a:headEnd type="arrow" w="med" len="med"/>
          <a:tailEnd type="arrow" w="med" len="med"/>
        </a:ln>
      </cdr:spPr>
      <cdr:style>
        <a:lnRef xmlns:a="http://schemas.openxmlformats.org/drawingml/2006/main" idx="0">
          <a:scrgbClr r="0" g="0" b="0"/>
        </a:lnRef>
        <a:fillRef xmlns:a="http://schemas.openxmlformats.org/drawingml/2006/main" idx="0">
          <a:scrgbClr r="0" g="0" b="0"/>
        </a:fillRef>
        <a:effectRef xmlns:a="http://schemas.openxmlformats.org/drawingml/2006/main" idx="0">
          <a:scrgbClr r="0" g="0" b="0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0.50873</cdr:x>
      <cdr:y>0.31261</cdr:y>
    </cdr:from>
    <cdr:to>
      <cdr:x>0.56228</cdr:x>
      <cdr:y>0.38971</cdr:y>
    </cdr:to>
    <cdr:sp macro="" textlink="">
      <cdr:nvSpPr>
        <cdr:cNvPr id="3" name="TextBox 10">
          <a:extLst xmlns:a="http://schemas.openxmlformats.org/drawingml/2006/main">
            <a:ext uri="{FF2B5EF4-FFF2-40B4-BE49-F238E27FC236}">
              <a16:creationId xmlns:a16="http://schemas.microsoft.com/office/drawing/2014/main" id="{05371769-E27C-9F16-FC11-C7E1C0E4E91A}"/>
            </a:ext>
          </a:extLst>
        </cdr:cNvPr>
        <cdr:cNvSpPr txBox="1"/>
      </cdr:nvSpPr>
      <cdr:spPr>
        <a:xfrm xmlns:a="http://schemas.openxmlformats.org/drawingml/2006/main">
          <a:off x="4038392" y="1497556"/>
          <a:ext cx="425116" cy="369332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none" rtlCol="0">
          <a:spAutoFit/>
        </a:bodyPr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b="1" dirty="0">
              <a:solidFill>
                <a:srgbClr val="FFC000"/>
              </a:solidFill>
            </a:rPr>
            <a:t>d2</a:t>
          </a:r>
          <a:endParaRPr lang="en-PH" b="1" dirty="0">
            <a:solidFill>
              <a:srgbClr val="FFC000"/>
            </a:solidFill>
          </a:endParaRPr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0.40901</cdr:x>
      <cdr:y>0.14381</cdr:y>
    </cdr:from>
    <cdr:to>
      <cdr:x>0.59757</cdr:x>
      <cdr:y>0.52557</cdr:y>
    </cdr:to>
    <cdr:cxnSp macro="">
      <cdr:nvCxnSpPr>
        <cdr:cNvPr id="2" name="Straight Connector 1">
          <a:extLst xmlns:a="http://schemas.openxmlformats.org/drawingml/2006/main">
            <a:ext uri="{FF2B5EF4-FFF2-40B4-BE49-F238E27FC236}">
              <a16:creationId xmlns:a16="http://schemas.microsoft.com/office/drawing/2014/main" id="{6C69B82D-7C4C-6E1E-83E6-195678B0ED8F}"/>
            </a:ext>
          </a:extLst>
        </cdr:cNvPr>
        <cdr:cNvCxnSpPr>
          <a:cxnSpLocks xmlns:a="http://schemas.openxmlformats.org/drawingml/2006/main"/>
        </cdr:cNvCxnSpPr>
      </cdr:nvCxnSpPr>
      <cdr:spPr>
        <a:xfrm xmlns:a="http://schemas.openxmlformats.org/drawingml/2006/main" flipV="1">
          <a:off x="3246782" y="688932"/>
          <a:ext cx="1496860" cy="1828800"/>
        </a:xfrm>
        <a:prstGeom xmlns:a="http://schemas.openxmlformats.org/drawingml/2006/main" prst="line">
          <a:avLst/>
        </a:prstGeom>
        <a:ln xmlns:a="http://schemas.openxmlformats.org/drawingml/2006/main" w="38100" cap="flat" cmpd="sng" algn="ctr">
          <a:solidFill>
            <a:srgbClr val="FFC000"/>
          </a:solidFill>
          <a:prstDash val="lgDash"/>
          <a:round/>
          <a:headEnd type="arrow" w="med" len="med"/>
          <a:tailEnd type="arrow" w="med" len="med"/>
        </a:ln>
      </cdr:spPr>
      <cdr:style>
        <a:lnRef xmlns:a="http://schemas.openxmlformats.org/drawingml/2006/main" idx="0">
          <a:scrgbClr r="0" g="0" b="0"/>
        </a:lnRef>
        <a:fillRef xmlns:a="http://schemas.openxmlformats.org/drawingml/2006/main" idx="0">
          <a:scrgbClr r="0" g="0" b="0"/>
        </a:fillRef>
        <a:effectRef xmlns:a="http://schemas.openxmlformats.org/drawingml/2006/main" idx="0">
          <a:scrgbClr r="0" g="0" b="0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0.50873</cdr:x>
      <cdr:y>0.31261</cdr:y>
    </cdr:from>
    <cdr:to>
      <cdr:x>0.56228</cdr:x>
      <cdr:y>0.38971</cdr:y>
    </cdr:to>
    <cdr:sp macro="" textlink="">
      <cdr:nvSpPr>
        <cdr:cNvPr id="3" name="TextBox 10">
          <a:extLst xmlns:a="http://schemas.openxmlformats.org/drawingml/2006/main">
            <a:ext uri="{FF2B5EF4-FFF2-40B4-BE49-F238E27FC236}">
              <a16:creationId xmlns:a16="http://schemas.microsoft.com/office/drawing/2014/main" id="{05371769-E27C-9F16-FC11-C7E1C0E4E91A}"/>
            </a:ext>
          </a:extLst>
        </cdr:cNvPr>
        <cdr:cNvSpPr txBox="1"/>
      </cdr:nvSpPr>
      <cdr:spPr>
        <a:xfrm xmlns:a="http://schemas.openxmlformats.org/drawingml/2006/main">
          <a:off x="4038392" y="1497556"/>
          <a:ext cx="425116" cy="369332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none" rtlCol="0">
          <a:spAutoFit/>
        </a:bodyPr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b="1" dirty="0">
              <a:solidFill>
                <a:srgbClr val="FFC000"/>
              </a:solidFill>
            </a:rPr>
            <a:t>d2</a:t>
          </a:r>
          <a:endParaRPr lang="en-PH" b="1" dirty="0">
            <a:solidFill>
              <a:srgbClr val="FFC000"/>
            </a:solidFill>
          </a:endParaRPr>
        </a:p>
      </cdr:txBody>
    </cdr:sp>
  </cdr:relSizeAnchor>
  <cdr:relSizeAnchor xmlns:cdr="http://schemas.openxmlformats.org/drawingml/2006/chartDrawing">
    <cdr:from>
      <cdr:x>0.41541</cdr:x>
      <cdr:y>0.33207</cdr:y>
    </cdr:from>
    <cdr:to>
      <cdr:x>0.92578</cdr:x>
      <cdr:y>0.53617</cdr:y>
    </cdr:to>
    <cdr:cxnSp macro="">
      <cdr:nvCxnSpPr>
        <cdr:cNvPr id="4" name="Straight Connector 3">
          <a:extLst xmlns:a="http://schemas.openxmlformats.org/drawingml/2006/main">
            <a:ext uri="{FF2B5EF4-FFF2-40B4-BE49-F238E27FC236}">
              <a16:creationId xmlns:a16="http://schemas.microsoft.com/office/drawing/2014/main" id="{E6DA38A1-5B8F-69EC-FF67-4AB8F5A59813}"/>
            </a:ext>
          </a:extLst>
        </cdr:cNvPr>
        <cdr:cNvCxnSpPr>
          <a:cxnSpLocks xmlns:a="http://schemas.openxmlformats.org/drawingml/2006/main"/>
        </cdr:cNvCxnSpPr>
      </cdr:nvCxnSpPr>
      <cdr:spPr>
        <a:xfrm xmlns:a="http://schemas.openxmlformats.org/drawingml/2006/main" flipV="1">
          <a:off x="3297616" y="1590806"/>
          <a:ext cx="4051440" cy="977740"/>
        </a:xfrm>
        <a:prstGeom xmlns:a="http://schemas.openxmlformats.org/drawingml/2006/main" prst="line">
          <a:avLst/>
        </a:prstGeom>
        <a:ln xmlns:a="http://schemas.openxmlformats.org/drawingml/2006/main" w="38100" cap="flat" cmpd="sng" algn="ctr">
          <a:solidFill>
            <a:srgbClr val="FFC000"/>
          </a:solidFill>
          <a:prstDash val="lgDash"/>
          <a:round/>
          <a:headEnd type="arrow" w="med" len="med"/>
          <a:tailEnd type="arrow" w="med" len="med"/>
        </a:ln>
      </cdr:spPr>
      <cdr:style>
        <a:lnRef xmlns:a="http://schemas.openxmlformats.org/drawingml/2006/main" idx="0">
          <a:scrgbClr r="0" g="0" b="0"/>
        </a:lnRef>
        <a:fillRef xmlns:a="http://schemas.openxmlformats.org/drawingml/2006/main" idx="0">
          <a:scrgbClr r="0" g="0" b="0"/>
        </a:fillRef>
        <a:effectRef xmlns:a="http://schemas.openxmlformats.org/drawingml/2006/main" idx="0">
          <a:scrgbClr r="0" g="0" b="0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0.57194</cdr:x>
      <cdr:y>0.46343</cdr:y>
    </cdr:from>
    <cdr:to>
      <cdr:x>0.62549</cdr:x>
      <cdr:y>0.54053</cdr:y>
    </cdr:to>
    <cdr:sp macro="" textlink="">
      <cdr:nvSpPr>
        <cdr:cNvPr id="8" name="TextBox 10">
          <a:extLst xmlns:a="http://schemas.openxmlformats.org/drawingml/2006/main">
            <a:ext uri="{FF2B5EF4-FFF2-40B4-BE49-F238E27FC236}">
              <a16:creationId xmlns:a16="http://schemas.microsoft.com/office/drawing/2014/main" id="{4F95C07A-D537-761B-4E65-2A4951350C84}"/>
            </a:ext>
          </a:extLst>
        </cdr:cNvPr>
        <cdr:cNvSpPr txBox="1"/>
      </cdr:nvSpPr>
      <cdr:spPr>
        <a:xfrm xmlns:a="http://schemas.openxmlformats.org/drawingml/2006/main">
          <a:off x="4540153" y="2220074"/>
          <a:ext cx="425116" cy="369332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none" rtlCol="0">
          <a:sp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800" b="1" dirty="0">
              <a:solidFill>
                <a:srgbClr val="FFC000"/>
              </a:solidFill>
            </a:rPr>
            <a:t>d3</a:t>
          </a:r>
          <a:endParaRPr lang="en-PH" sz="1800" b="1" dirty="0">
            <a:solidFill>
              <a:srgbClr val="FFC000"/>
            </a:solidFill>
          </a:endParaRPr>
        </a:p>
      </cdr:txBody>
    </cdr:sp>
  </cdr:relSizeAnchor>
</c:userShapes>
</file>

<file path=ppt/drawings/drawing3.xml><?xml version="1.0" encoding="utf-8"?>
<c:userShapes xmlns:c="http://schemas.openxmlformats.org/drawingml/2006/chart">
  <cdr:relSizeAnchor xmlns:cdr="http://schemas.openxmlformats.org/drawingml/2006/chartDrawing">
    <cdr:from>
      <cdr:x>0.40901</cdr:x>
      <cdr:y>0.14381</cdr:y>
    </cdr:from>
    <cdr:to>
      <cdr:x>0.59757</cdr:x>
      <cdr:y>0.52557</cdr:y>
    </cdr:to>
    <cdr:cxnSp macro="">
      <cdr:nvCxnSpPr>
        <cdr:cNvPr id="2" name="Straight Connector 1">
          <a:extLst xmlns:a="http://schemas.openxmlformats.org/drawingml/2006/main">
            <a:ext uri="{FF2B5EF4-FFF2-40B4-BE49-F238E27FC236}">
              <a16:creationId xmlns:a16="http://schemas.microsoft.com/office/drawing/2014/main" id="{6C69B82D-7C4C-6E1E-83E6-195678B0ED8F}"/>
            </a:ext>
          </a:extLst>
        </cdr:cNvPr>
        <cdr:cNvCxnSpPr>
          <a:cxnSpLocks xmlns:a="http://schemas.openxmlformats.org/drawingml/2006/main"/>
        </cdr:cNvCxnSpPr>
      </cdr:nvCxnSpPr>
      <cdr:spPr>
        <a:xfrm xmlns:a="http://schemas.openxmlformats.org/drawingml/2006/main" flipV="1">
          <a:off x="3246782" y="688932"/>
          <a:ext cx="1496860" cy="1828800"/>
        </a:xfrm>
        <a:prstGeom xmlns:a="http://schemas.openxmlformats.org/drawingml/2006/main" prst="line">
          <a:avLst/>
        </a:prstGeom>
        <a:ln xmlns:a="http://schemas.openxmlformats.org/drawingml/2006/main" w="38100" cap="flat" cmpd="sng" algn="ctr">
          <a:solidFill>
            <a:srgbClr val="FFC000"/>
          </a:solidFill>
          <a:prstDash val="lgDash"/>
          <a:round/>
          <a:headEnd type="arrow" w="med" len="med"/>
          <a:tailEnd type="arrow" w="med" len="med"/>
        </a:ln>
      </cdr:spPr>
      <cdr:style>
        <a:lnRef xmlns:a="http://schemas.openxmlformats.org/drawingml/2006/main" idx="0">
          <a:scrgbClr r="0" g="0" b="0"/>
        </a:lnRef>
        <a:fillRef xmlns:a="http://schemas.openxmlformats.org/drawingml/2006/main" idx="0">
          <a:scrgbClr r="0" g="0" b="0"/>
        </a:fillRef>
        <a:effectRef xmlns:a="http://schemas.openxmlformats.org/drawingml/2006/main" idx="0">
          <a:scrgbClr r="0" g="0" b="0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0.50873</cdr:x>
      <cdr:y>0.31261</cdr:y>
    </cdr:from>
    <cdr:to>
      <cdr:x>0.56228</cdr:x>
      <cdr:y>0.38971</cdr:y>
    </cdr:to>
    <cdr:sp macro="" textlink="">
      <cdr:nvSpPr>
        <cdr:cNvPr id="3" name="TextBox 10">
          <a:extLst xmlns:a="http://schemas.openxmlformats.org/drawingml/2006/main">
            <a:ext uri="{FF2B5EF4-FFF2-40B4-BE49-F238E27FC236}">
              <a16:creationId xmlns:a16="http://schemas.microsoft.com/office/drawing/2014/main" id="{05371769-E27C-9F16-FC11-C7E1C0E4E91A}"/>
            </a:ext>
          </a:extLst>
        </cdr:cNvPr>
        <cdr:cNvSpPr txBox="1"/>
      </cdr:nvSpPr>
      <cdr:spPr>
        <a:xfrm xmlns:a="http://schemas.openxmlformats.org/drawingml/2006/main">
          <a:off x="4038392" y="1497556"/>
          <a:ext cx="425116" cy="369332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none" rtlCol="0">
          <a:spAutoFit/>
        </a:bodyPr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b="1" dirty="0">
              <a:solidFill>
                <a:srgbClr val="FFC000"/>
              </a:solidFill>
            </a:rPr>
            <a:t>d2</a:t>
          </a:r>
          <a:endParaRPr lang="en-PH" b="1" dirty="0">
            <a:solidFill>
              <a:srgbClr val="FFC000"/>
            </a:solidFill>
          </a:endParaRPr>
        </a:p>
      </cdr:txBody>
    </cdr:sp>
  </cdr:relSizeAnchor>
  <cdr:relSizeAnchor xmlns:cdr="http://schemas.openxmlformats.org/drawingml/2006/chartDrawing">
    <cdr:from>
      <cdr:x>0.41541</cdr:x>
      <cdr:y>0.33207</cdr:y>
    </cdr:from>
    <cdr:to>
      <cdr:x>0.92578</cdr:x>
      <cdr:y>0.53617</cdr:y>
    </cdr:to>
    <cdr:cxnSp macro="">
      <cdr:nvCxnSpPr>
        <cdr:cNvPr id="4" name="Straight Connector 3">
          <a:extLst xmlns:a="http://schemas.openxmlformats.org/drawingml/2006/main">
            <a:ext uri="{FF2B5EF4-FFF2-40B4-BE49-F238E27FC236}">
              <a16:creationId xmlns:a16="http://schemas.microsoft.com/office/drawing/2014/main" id="{E6DA38A1-5B8F-69EC-FF67-4AB8F5A59813}"/>
            </a:ext>
          </a:extLst>
        </cdr:cNvPr>
        <cdr:cNvCxnSpPr>
          <a:cxnSpLocks xmlns:a="http://schemas.openxmlformats.org/drawingml/2006/main"/>
        </cdr:cNvCxnSpPr>
      </cdr:nvCxnSpPr>
      <cdr:spPr>
        <a:xfrm xmlns:a="http://schemas.openxmlformats.org/drawingml/2006/main" flipV="1">
          <a:off x="3297616" y="1590806"/>
          <a:ext cx="4051440" cy="977740"/>
        </a:xfrm>
        <a:prstGeom xmlns:a="http://schemas.openxmlformats.org/drawingml/2006/main" prst="line">
          <a:avLst/>
        </a:prstGeom>
        <a:ln xmlns:a="http://schemas.openxmlformats.org/drawingml/2006/main" w="38100" cap="flat" cmpd="sng" algn="ctr">
          <a:solidFill>
            <a:srgbClr val="FFC000"/>
          </a:solidFill>
          <a:prstDash val="lgDash"/>
          <a:round/>
          <a:headEnd type="arrow" w="med" len="med"/>
          <a:tailEnd type="arrow" w="med" len="med"/>
        </a:ln>
      </cdr:spPr>
      <cdr:style>
        <a:lnRef xmlns:a="http://schemas.openxmlformats.org/drawingml/2006/main" idx="0">
          <a:scrgbClr r="0" g="0" b="0"/>
        </a:lnRef>
        <a:fillRef xmlns:a="http://schemas.openxmlformats.org/drawingml/2006/main" idx="0">
          <a:scrgbClr r="0" g="0" b="0"/>
        </a:fillRef>
        <a:effectRef xmlns:a="http://schemas.openxmlformats.org/drawingml/2006/main" idx="0">
          <a:scrgbClr r="0" g="0" b="0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0.57194</cdr:x>
      <cdr:y>0.46343</cdr:y>
    </cdr:from>
    <cdr:to>
      <cdr:x>0.62549</cdr:x>
      <cdr:y>0.54053</cdr:y>
    </cdr:to>
    <cdr:sp macro="" textlink="">
      <cdr:nvSpPr>
        <cdr:cNvPr id="8" name="TextBox 10">
          <a:extLst xmlns:a="http://schemas.openxmlformats.org/drawingml/2006/main">
            <a:ext uri="{FF2B5EF4-FFF2-40B4-BE49-F238E27FC236}">
              <a16:creationId xmlns:a16="http://schemas.microsoft.com/office/drawing/2014/main" id="{4F95C07A-D537-761B-4E65-2A4951350C84}"/>
            </a:ext>
          </a:extLst>
        </cdr:cNvPr>
        <cdr:cNvSpPr txBox="1"/>
      </cdr:nvSpPr>
      <cdr:spPr>
        <a:xfrm xmlns:a="http://schemas.openxmlformats.org/drawingml/2006/main">
          <a:off x="4540153" y="2220074"/>
          <a:ext cx="425116" cy="369332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none" rtlCol="0">
          <a:sp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800" b="1" dirty="0">
              <a:solidFill>
                <a:srgbClr val="FFC000"/>
              </a:solidFill>
            </a:rPr>
            <a:t>d3</a:t>
          </a:r>
          <a:endParaRPr lang="en-PH" sz="1800" b="1" dirty="0">
            <a:solidFill>
              <a:srgbClr val="FFC000"/>
            </a:solidFill>
          </a:endParaRPr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A99358-0554-3345-871D-48A6BABEE3E1}" type="datetimeFigureOut">
              <a:rPr lang="en-US" smtClean="0"/>
              <a:t>8/12/2025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76209C-F82F-8948-8964-C389942C0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017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00ABA2-F050-76BB-E4A9-9A1817A308D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Lesson 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88B8A1-4019-4D0D-69E4-51C58926FF2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Lesson Name</a:t>
            </a:r>
          </a:p>
        </p:txBody>
      </p:sp>
      <p:pic>
        <p:nvPicPr>
          <p:cNvPr id="8" name="Picture 7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1E41D946-B0E6-5FE9-7F33-DECF0431287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0826D9-D744-BD54-EF64-70E8CB5AE2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C266F-70C8-954B-9EC8-D842168CE9D2}" type="datetimeFigureOut">
              <a:rPr lang="en-US" smtClean="0"/>
              <a:t>8/12/2025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94B7A0-4232-A0AC-7E3A-3BF632F0C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A9B9C0-7AE6-2F09-7A4E-D58AB0F87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F18FD-875D-A541-8C07-F37C775C0F13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D0B6F2F1-CE07-6C53-35DD-423B006969A2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CCMACLRL</a:t>
            </a:r>
            <a:endParaRPr lang="en-US" dirty="0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7EC7D6A8-C716-40D7-8EA0-CBACE0B8E8B2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88EE941-D370-38CE-7C65-D512B4AC642D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16534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7B5669AE-17C4-21B8-716E-576EA07222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411D1C-0F2D-DA60-ACD5-56D862F86C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66829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9B6DBA-925F-FB98-9AA6-17E75C3A83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2327329"/>
            <a:ext cx="10515600" cy="43513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1C6A99E0-164E-8E07-5CE2-462A5715BEDF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CCMACLRL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57BC6584-4AE6-A403-9D75-64B3D0961972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A268FE7-9424-BA2B-6407-5EDFA2D19315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95344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4B05C3D-FB3F-3C25-7050-4E9FC83033C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858737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5" name="Picture 4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19D51CD6-6B48-B408-FB65-BEBD1C62DA2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4F8A6BD-D071-5134-8DAB-9685A5A426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858737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C9D8348D-1C95-7E0B-1725-AD73063169BA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CCMACLRL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FC05B5A8-0ED3-B01C-7645-7C6B12D8F1E3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3D5E4D1-6755-AA74-3EC7-549A709B197A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3397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57934C-88AA-65C7-69FD-291768EA3B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26369"/>
            <a:ext cx="10515600" cy="1325563"/>
          </a:xfrm>
        </p:spPr>
        <p:txBody>
          <a:bodyPr/>
          <a:lstStyle/>
          <a:p>
            <a:r>
              <a:rPr lang="en-US" dirty="0"/>
              <a:t>Topic Name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A40A79-3EDB-F8E7-BE0C-7ADA403789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86869"/>
            <a:ext cx="10515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D2B64AD2-0907-0C80-4C6F-E5925CA19D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A20CEFFD-1670-10A5-7ED4-7F9703262EA1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CCMACLRL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2E0509C1-2A03-2148-8C1A-8FA9E5ACBECF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A86EC78-3FBD-4A30-427B-30963D3C6ABF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2390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C86428-0162-8984-D72C-F96220FAF2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915D9C-50A3-FEC4-9D1D-487FA259D4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659D22-453E-BFFB-3F8A-759A6391CA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C266F-70C8-954B-9EC8-D842168CE9D2}" type="datetimeFigureOut">
              <a:rPr lang="en-US" smtClean="0"/>
              <a:t>8/12/2025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FF2910-0DE9-B288-360A-0BEB46FC4A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20602E-2E56-CB33-125B-47DD51E32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F18FD-875D-A541-8C07-F37C775C0F13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384689F0-2863-7C4B-17BF-BE5B5D9EC3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2F959288-960D-4A38-60A1-E81A6BCED55C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CCMACLRL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F72B048E-A6FE-4CAB-EC85-1198407F2FD8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3F180FA-D017-2661-AF92-BFE9BEC50849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32407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C747A8-E096-D9F8-9F8D-29067968C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5064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D67934-A1CC-85B8-7BAE-95BB6C6E04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31114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6" name="Picture 5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00EA0AFE-62F3-0422-AA84-A575E4E80E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AB141E-535E-5ACA-4F43-5F265BED59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31114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F5878491-3BC2-286A-8527-9EC73F050C5A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CCMACLRL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E6E02060-1062-1563-E549-CD8CEB48D9B3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6C202D2-FCDD-C68E-CAA2-6C1E5DD46859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14337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6FD41-6019-CD6C-6665-80EA8D7A6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826369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C9F666-6A8D-602E-BBFD-BDB638D94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142407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7DB928-AEB0-9052-5F03-5F10A5A6D0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966319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5987E17-25F6-814C-5955-581112A1DA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2142407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Picture 7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0C68B052-178B-68EB-74D0-1F72A961D62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8E2F8CB-407F-E9C8-0B60-6661F8F09C9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966319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3E084DDE-82D5-F74F-6486-DED2612274CD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CCMACLRL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8B202EF5-2A81-8235-70C4-6821549220EA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34AFFD4-4F3C-D078-8FAB-44BBE50F61A1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86415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0380C-E50D-70D7-4C76-E7BA7AFD95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85909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2B6F113-2EC8-CE48-879A-6833BF6200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C266F-70C8-954B-9EC8-D842168CE9D2}" type="datetimeFigureOut">
              <a:rPr lang="en-US" smtClean="0"/>
              <a:t>8/12/2025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9D26BA-5C98-F77F-4E74-A5E405BDFC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5F6499B7-7705-4022-0E3D-6F15DA33E0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6EE29F-553C-C4CE-B95E-AA4C5D73A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F18FD-875D-A541-8C07-F37C775C0F1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708DDE5B-2DD9-86EA-2AF6-4C8E51EEF8B4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CCMACLRL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7E49FA92-9689-FAB4-2ECB-5B956E927256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F669ED5-94B9-9A07-F0FF-9839ED506F34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00867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94E8268-BB09-9115-852C-9588795B4A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C266F-70C8-954B-9EC8-D842168CE9D2}" type="datetimeFigureOut">
              <a:rPr lang="en-US" smtClean="0"/>
              <a:t>8/12/2025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6F8A218-E351-876A-DAA5-28871E0DA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32B622B8-10FD-A134-458C-E6877FD806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4078DA-EA1A-D15A-DC5A-C7E4EB745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F18FD-875D-A541-8C07-F37C775C0F13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40560B87-4053-202F-E17D-9EF3D6733F8F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CCMACLRL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5E66F80-159E-0E16-E237-CC8F92940701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DFE5D7F-2C5A-49EE-7A01-6A6A94CCC39D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80126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F9512-DB3C-27D6-94A1-4CE5658EDA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318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4B6E74-9F00-7DB0-255C-B77AD9A41B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51340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6" name="Picture 5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FE831EBC-12E1-F4A6-863D-4B8D84A1AF5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782F70-FC76-DA9D-9C9B-5C72237689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58338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5762C284-A385-C151-F898-C6E0FD35F2E8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CCMACLRL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B9779549-2BAC-513C-0330-0CC70BE106D4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695A169-9043-0478-7765-F692CDA08802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51165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7646F-9BC1-59FE-5CD1-0334C0584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34628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17D81B3-860D-217A-1F5F-D7F60AB4D89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464853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pic>
        <p:nvPicPr>
          <p:cNvPr id="6" name="Picture 5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749EBEBA-9410-EC61-6F84-BC52B450D7F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8FB98A-B430-C6D2-5211-28791F38A2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534828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123FCC6A-2F3F-4971-9EC4-557092FB1A40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CCMACLRL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8236CCB9-8956-84BC-DEF4-5AC27703601C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A05EB57-C136-624C-3951-8BA8F4AF0526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80217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A8C53B7-FED3-EFF9-26A5-392907AB9F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Subject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B91B9D-A735-901B-1C8F-AF7739954B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FCA33F-C01E-0A3B-9D81-9431474419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4BC266F-70C8-954B-9EC8-D842168CE9D2}" type="datetimeFigureOut">
              <a:rPr lang="en-US" smtClean="0"/>
              <a:t>8/12/2025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14D509-240F-F8C7-25C0-84E3FCFA70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FA56B6-26D6-957A-7566-E1928B4300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AEF18FD-875D-A541-8C07-F37C775C0F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2701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implilearn.com/tutorials/machine-learning-tutorial/knn-in-python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9DC0FD-E73C-26A6-891F-61B4610769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94475"/>
            <a:ext cx="9144000" cy="1184161"/>
          </a:xfrm>
        </p:spPr>
        <p:txBody>
          <a:bodyPr>
            <a:normAutofit/>
          </a:bodyPr>
          <a:lstStyle/>
          <a:p>
            <a:r>
              <a:rPr lang="en-US" sz="7000" dirty="0">
                <a:solidFill>
                  <a:srgbClr val="32418C"/>
                </a:solidFill>
                <a:latin typeface="Aptos" panose="020B0004020202020204" pitchFamily="34" charset="0"/>
              </a:rPr>
              <a:t>K-Nearest Neighbors</a:t>
            </a:r>
            <a:endParaRPr lang="en-US" sz="7000" dirty="0">
              <a:latin typeface="Aptos" panose="020B00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CA8846-F5F9-9E2F-7E86-4EDFA1AEFE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78636"/>
            <a:ext cx="9144000" cy="471198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53692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game&#10;&#10;Description automatically generated">
            <a:extLst>
              <a:ext uri="{FF2B5EF4-FFF2-40B4-BE49-F238E27FC236}">
                <a16:creationId xmlns:a16="http://schemas.microsoft.com/office/drawing/2014/main" id="{6059CA9F-B2C6-91A8-0496-847BDD63F3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0547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6318365-DBDF-F8AA-B2CB-F28DE57099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6405" y="2434281"/>
            <a:ext cx="6559189" cy="302620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CA4E160-5C4B-7EFE-CFB5-2BD21DAB7C0E}"/>
              </a:ext>
            </a:extLst>
          </p:cNvPr>
          <p:cNvSpPr txBox="1"/>
          <p:nvPr/>
        </p:nvSpPr>
        <p:spPr>
          <a:xfrm>
            <a:off x="427845" y="1135905"/>
            <a:ext cx="11336308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/>
              <a:t>Because KNN is based on </a:t>
            </a:r>
            <a:r>
              <a:rPr lang="en-US" sz="2500" b="1" dirty="0">
                <a:solidFill>
                  <a:srgbClr val="0070C0"/>
                </a:solidFill>
              </a:rPr>
              <a:t>feature similarity</a:t>
            </a:r>
            <a:r>
              <a:rPr lang="en-US" sz="2500" dirty="0"/>
              <a:t>, we can do classification using </a:t>
            </a:r>
            <a:r>
              <a:rPr lang="en-US" sz="2500" b="1" dirty="0">
                <a:solidFill>
                  <a:srgbClr val="0070C0"/>
                </a:solidFill>
              </a:rPr>
              <a:t>k-NN</a:t>
            </a:r>
          </a:p>
        </p:txBody>
      </p:sp>
    </p:spTree>
    <p:extLst>
      <p:ext uri="{BB962C8B-B14F-4D97-AF65-F5344CB8AC3E}">
        <p14:creationId xmlns:p14="http://schemas.microsoft.com/office/powerpoint/2010/main" val="24942137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A48A71-698D-EF2E-BBC2-9FBCFD7056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A148FA-D5E9-948C-1187-840CD0843E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4E2313-31E6-242E-520B-41CC70C1DF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56369"/>
            <a:ext cx="10515600" cy="3112125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US" dirty="0"/>
          </a:p>
          <a:p>
            <a:pPr marL="457200" indent="-457200">
              <a:buFont typeface="Wingdings" pitchFamily="2" charset="2"/>
              <a:buChar char="Ø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Why do we need KNN?</a:t>
            </a:r>
          </a:p>
          <a:p>
            <a:pPr marL="457200" indent="-457200">
              <a:buFont typeface="Wingdings" pitchFamily="2" charset="2"/>
              <a:buChar char="Ø"/>
            </a:pPr>
            <a:r>
              <a:rPr lang="en-US" b="1" dirty="0"/>
              <a:t>What is KNN?</a:t>
            </a:r>
          </a:p>
          <a:p>
            <a:pPr marL="457200" indent="-457200">
              <a:buFont typeface="Wingdings" pitchFamily="2" charset="2"/>
              <a:buChar char="Ø"/>
            </a:pPr>
            <a:r>
              <a:rPr lang="en-US" dirty="0"/>
              <a:t>How do we choose the factor “K”?</a:t>
            </a:r>
          </a:p>
          <a:p>
            <a:pPr marL="457200" indent="-457200">
              <a:buFont typeface="Wingdings" pitchFamily="2" charset="2"/>
              <a:buChar char="Ø"/>
            </a:pPr>
            <a:r>
              <a:rPr lang="en-US" dirty="0"/>
              <a:t>When do we use KNN?</a:t>
            </a:r>
          </a:p>
          <a:p>
            <a:pPr marL="457200" indent="-457200">
              <a:buFont typeface="Wingdings" pitchFamily="2" charset="2"/>
              <a:buChar char="Ø"/>
            </a:pPr>
            <a:r>
              <a:rPr lang="en-US" dirty="0"/>
              <a:t>How does the KNN Algorithm work?</a:t>
            </a:r>
          </a:p>
          <a:p>
            <a:pPr marL="457200" indent="-457200">
              <a:buFont typeface="Wingdings" pitchFamily="2" charset="2"/>
              <a:buChar char="Ø"/>
            </a:pPr>
            <a:r>
              <a:rPr lang="en-US" dirty="0"/>
              <a:t>Use Case: Predict Diabetes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dirty="0"/>
          </a:p>
        </p:txBody>
      </p:sp>
      <p:pic>
        <p:nvPicPr>
          <p:cNvPr id="4" name="Graphic 3" descr="Checkmark with solid fill">
            <a:extLst>
              <a:ext uri="{FF2B5EF4-FFF2-40B4-BE49-F238E27FC236}">
                <a16:creationId xmlns:a16="http://schemas.microsoft.com/office/drawing/2014/main" id="{6CF2F9E7-DB31-C2CF-25B2-7C2C554FA1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69589" y="2419933"/>
            <a:ext cx="597907" cy="597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783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F3114-C293-9B8A-BE46-784FFE6A1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What is k-NN?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244B80-02F4-A4CD-1EDF-2AB514E452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KNN or k-Nearest Neighbor </a:t>
            </a:r>
            <a:r>
              <a:rPr lang="en-US" dirty="0"/>
              <a:t>is a supervised machine learning algorithm mostly used for </a:t>
            </a:r>
            <a:r>
              <a:rPr lang="en-US" b="1" dirty="0">
                <a:solidFill>
                  <a:srgbClr val="0070C0"/>
                </a:solidFill>
              </a:rPr>
              <a:t>classification.</a:t>
            </a:r>
          </a:p>
          <a:p>
            <a:pPr marL="0" indent="0">
              <a:buNone/>
            </a:pPr>
            <a:endParaRPr lang="en-US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dirty="0"/>
              <a:t>It classifies a data point based on how its </a:t>
            </a:r>
            <a:r>
              <a:rPr lang="en-US" b="1" dirty="0">
                <a:solidFill>
                  <a:srgbClr val="00B050"/>
                </a:solidFill>
              </a:rPr>
              <a:t>neighbors are classified</a:t>
            </a:r>
          </a:p>
          <a:p>
            <a:pPr marL="0" indent="0">
              <a:buNone/>
            </a:pP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14114711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0A1BE7-BC07-49E8-21B0-DACED6D169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C8F277-1CB9-7890-C67A-39A2EF8D4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What is k-NN?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1B6492-2ECE-F745-14DB-5632305CB5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86869"/>
            <a:ext cx="377633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k-NN stores all available cases and </a:t>
            </a:r>
            <a:r>
              <a:rPr lang="en-US" b="1" dirty="0">
                <a:solidFill>
                  <a:srgbClr val="00B050"/>
                </a:solidFill>
              </a:rPr>
              <a:t>classifies new cases based on a similarity measure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447684D-C7DE-2AE7-A32E-5B3C1A3E00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71"/>
          <a:stretch>
            <a:fillRect/>
          </a:stretch>
        </p:blipFill>
        <p:spPr>
          <a:xfrm>
            <a:off x="5007935" y="2151932"/>
            <a:ext cx="7184065" cy="4102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031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02F0F95-A13C-3121-03BD-B09D637B0E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9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7658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E1F4C8-3383-E28C-B22B-5889E491EE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593986-439A-D2A7-B1B8-21589152A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What is k-NN?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E7ED23-BB3A-4C91-4BCC-648D6396FA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86869"/>
            <a:ext cx="3776330" cy="4351338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rgbClr val="00B050"/>
                </a:solidFill>
              </a:rPr>
              <a:t>K </a:t>
            </a:r>
            <a:r>
              <a:rPr lang="en-US" dirty="0"/>
              <a:t>in KNN is a parameter that refers to the number of nearest neighbors to include in the </a:t>
            </a:r>
            <a:r>
              <a:rPr lang="en-US" b="1" dirty="0">
                <a:solidFill>
                  <a:srgbClr val="00B050"/>
                </a:solidFill>
              </a:rPr>
              <a:t>majority voting process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D577B9-73D1-5F11-C903-F4460B1D4F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26"/>
          <a:stretch>
            <a:fillRect/>
          </a:stretch>
        </p:blipFill>
        <p:spPr>
          <a:xfrm>
            <a:off x="4840940" y="1704031"/>
            <a:ext cx="6891853" cy="393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1270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0277699-A1F9-98F8-5D15-98A013DA87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6014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9C3630-F9F1-D954-1961-AAA8D881F5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2546FD-A580-ECD3-9FE7-CCA270D19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What is k-NN?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7B1BFE-3B15-29B0-B88F-FC32AB593B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86869"/>
            <a:ext cx="377633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 </a:t>
            </a:r>
            <a:r>
              <a:rPr lang="en-US" b="1" dirty="0">
                <a:solidFill>
                  <a:srgbClr val="0070C0"/>
                </a:solidFill>
              </a:rPr>
              <a:t>data point </a:t>
            </a:r>
            <a:r>
              <a:rPr lang="en-US" dirty="0"/>
              <a:t>is classified by majority votes from its </a:t>
            </a:r>
            <a:r>
              <a:rPr lang="en-US" b="1" dirty="0">
                <a:solidFill>
                  <a:srgbClr val="00B050"/>
                </a:solidFill>
              </a:rPr>
              <a:t>5 nearest neighbors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969102-273D-AEDD-F8A2-812A8CBE95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62"/>
          <a:stretch>
            <a:fillRect/>
          </a:stretch>
        </p:blipFill>
        <p:spPr>
          <a:xfrm>
            <a:off x="4859078" y="1704031"/>
            <a:ext cx="6873715" cy="393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3723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01034A7-03CD-AC71-6C4B-F5481DAA72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863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4974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4EFD6-421F-F3A5-65F6-641E4905B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FB349A-24A8-25DB-3807-B1004D5936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56369"/>
            <a:ext cx="10515600" cy="3565498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US" dirty="0"/>
          </a:p>
          <a:p>
            <a:pPr marL="457200" indent="-457200">
              <a:buFont typeface="Wingdings" pitchFamily="2" charset="2"/>
              <a:buChar char="Ø"/>
            </a:pPr>
            <a:r>
              <a:rPr lang="en-US" b="1" dirty="0"/>
              <a:t>Why do we need KNN?</a:t>
            </a:r>
          </a:p>
          <a:p>
            <a:pPr marL="457200" indent="-457200">
              <a:buFont typeface="Wingdings" pitchFamily="2" charset="2"/>
              <a:buChar char="Ø"/>
            </a:pPr>
            <a:r>
              <a:rPr lang="en-US" dirty="0"/>
              <a:t>What is KNN?</a:t>
            </a:r>
          </a:p>
          <a:p>
            <a:pPr marL="457200" indent="-457200">
              <a:buFont typeface="Wingdings" pitchFamily="2" charset="2"/>
              <a:buChar char="Ø"/>
            </a:pPr>
            <a:r>
              <a:rPr lang="en-US" dirty="0"/>
              <a:t>How do we choose the factor “K”?</a:t>
            </a:r>
          </a:p>
          <a:p>
            <a:pPr marL="457200" indent="-457200">
              <a:buFont typeface="Wingdings" pitchFamily="2" charset="2"/>
              <a:buChar char="Ø"/>
            </a:pPr>
            <a:r>
              <a:rPr lang="en-US" dirty="0"/>
              <a:t>When do we use KNN?</a:t>
            </a:r>
          </a:p>
          <a:p>
            <a:pPr marL="457200" indent="-457200">
              <a:buFont typeface="Wingdings" pitchFamily="2" charset="2"/>
              <a:buChar char="Ø"/>
            </a:pPr>
            <a:r>
              <a:rPr lang="en-US" dirty="0"/>
              <a:t>How does the KNN Algorithm work?</a:t>
            </a:r>
          </a:p>
          <a:p>
            <a:pPr marL="457200" indent="-457200">
              <a:buFont typeface="Wingdings" pitchFamily="2" charset="2"/>
              <a:buChar char="Ø"/>
            </a:pPr>
            <a:r>
              <a:rPr lang="en-US" dirty="0"/>
              <a:t>Use Case: Predict Diabetes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90526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F576A5-2E9C-61C7-FC36-D5926D5279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D2656C-9AC9-12F7-586E-010BC97AE2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ADEB62-A0AA-9698-4E4E-8C889BB999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56369"/>
            <a:ext cx="10515600" cy="3112125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US" dirty="0"/>
          </a:p>
          <a:p>
            <a:pPr marL="457200" indent="-457200">
              <a:buFont typeface="Wingdings" pitchFamily="2" charset="2"/>
              <a:buChar char="Ø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Why do we need KNN?</a:t>
            </a:r>
          </a:p>
          <a:p>
            <a:pPr marL="457200" indent="-457200">
              <a:buFont typeface="Wingdings" pitchFamily="2" charset="2"/>
              <a:buChar char="Ø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What is KNN?</a:t>
            </a:r>
          </a:p>
          <a:p>
            <a:pPr marL="457200" indent="-457200">
              <a:buFont typeface="Wingdings" pitchFamily="2" charset="2"/>
              <a:buChar char="Ø"/>
            </a:pPr>
            <a:r>
              <a:rPr lang="en-US" b="1" dirty="0"/>
              <a:t>How do we choose the factor “K”?</a:t>
            </a:r>
          </a:p>
          <a:p>
            <a:pPr marL="457200" indent="-457200">
              <a:buFont typeface="Wingdings" pitchFamily="2" charset="2"/>
              <a:buChar char="Ø"/>
            </a:pPr>
            <a:r>
              <a:rPr lang="en-US" dirty="0"/>
              <a:t>When do we use KNN?</a:t>
            </a:r>
          </a:p>
          <a:p>
            <a:pPr marL="457200" indent="-457200">
              <a:buFont typeface="Wingdings" pitchFamily="2" charset="2"/>
              <a:buChar char="Ø"/>
            </a:pPr>
            <a:r>
              <a:rPr lang="en-US" dirty="0"/>
              <a:t>How does the KNN Algorithm work?</a:t>
            </a:r>
          </a:p>
          <a:p>
            <a:pPr marL="457200" indent="-457200">
              <a:buFont typeface="Wingdings" pitchFamily="2" charset="2"/>
              <a:buChar char="Ø"/>
            </a:pPr>
            <a:r>
              <a:rPr lang="en-US" dirty="0"/>
              <a:t>Use Case: Predict Diabetes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dirty="0"/>
          </a:p>
        </p:txBody>
      </p:sp>
      <p:pic>
        <p:nvPicPr>
          <p:cNvPr id="4" name="Graphic 3" descr="Checkmark with solid fill">
            <a:extLst>
              <a:ext uri="{FF2B5EF4-FFF2-40B4-BE49-F238E27FC236}">
                <a16:creationId xmlns:a16="http://schemas.microsoft.com/office/drawing/2014/main" id="{84F29878-2558-308F-4CC8-A4D03BCB87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69589" y="2419933"/>
            <a:ext cx="597907" cy="597907"/>
          </a:xfrm>
          <a:prstGeom prst="rect">
            <a:avLst/>
          </a:prstGeom>
        </p:spPr>
      </p:pic>
      <p:pic>
        <p:nvPicPr>
          <p:cNvPr id="5" name="Graphic 4" descr="Checkmark with solid fill">
            <a:extLst>
              <a:ext uri="{FF2B5EF4-FFF2-40B4-BE49-F238E27FC236}">
                <a16:creationId xmlns:a16="http://schemas.microsoft.com/office/drawing/2014/main" id="{A1C1BFB8-20C0-9EE2-DC57-B7B24E27A2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84442" y="2944866"/>
            <a:ext cx="597907" cy="597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8276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760F4-FE5B-50B8-E1AA-957933448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How do we choose ”K”?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5D9A17-FB77-1E4A-647A-D3851D49F7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500" dirty="0"/>
              <a:t>KNN is based on feature similarity. </a:t>
            </a:r>
          </a:p>
          <a:p>
            <a:pPr marL="0" indent="0">
              <a:buNone/>
            </a:pPr>
            <a:endParaRPr lang="en-US" sz="3500" dirty="0"/>
          </a:p>
          <a:p>
            <a:pPr marL="0" indent="0">
              <a:buNone/>
            </a:pPr>
            <a:r>
              <a:rPr lang="en-US" sz="3500" dirty="0"/>
              <a:t>Choosing the right </a:t>
            </a:r>
            <a:r>
              <a:rPr lang="en-US" sz="3500" b="1" dirty="0">
                <a:solidFill>
                  <a:srgbClr val="0070C0"/>
                </a:solidFill>
              </a:rPr>
              <a:t>”K” </a:t>
            </a:r>
            <a:r>
              <a:rPr lang="en-US" sz="3500" dirty="0"/>
              <a:t>is a process of </a:t>
            </a:r>
            <a:r>
              <a:rPr lang="en-US" sz="3500" b="1" dirty="0">
                <a:solidFill>
                  <a:srgbClr val="7030A0"/>
                </a:solidFill>
              </a:rPr>
              <a:t>parameter tuning</a:t>
            </a:r>
            <a:r>
              <a:rPr lang="en-US" sz="3500" dirty="0">
                <a:solidFill>
                  <a:srgbClr val="7030A0"/>
                </a:solidFill>
              </a:rPr>
              <a:t> </a:t>
            </a:r>
            <a:r>
              <a:rPr lang="en-US" sz="3500" dirty="0"/>
              <a:t>and it is important for better </a:t>
            </a:r>
            <a:r>
              <a:rPr lang="en-US" sz="3500" b="1" dirty="0">
                <a:solidFill>
                  <a:srgbClr val="00B050"/>
                </a:solidFill>
              </a:rPr>
              <a:t>accuracy</a:t>
            </a:r>
          </a:p>
          <a:p>
            <a:pPr marL="0" indent="0">
              <a:buNone/>
            </a:pPr>
            <a:endParaRPr lang="en-PH" sz="3500" dirty="0"/>
          </a:p>
        </p:txBody>
      </p:sp>
    </p:spTree>
    <p:extLst>
      <p:ext uri="{BB962C8B-B14F-4D97-AF65-F5344CB8AC3E}">
        <p14:creationId xmlns:p14="http://schemas.microsoft.com/office/powerpoint/2010/main" val="36954440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FE5D6B44-8CB6-A1CF-316A-0473F13694DB}"/>
              </a:ext>
            </a:extLst>
          </p:cNvPr>
          <p:cNvSpPr/>
          <p:nvPr/>
        </p:nvSpPr>
        <p:spPr>
          <a:xfrm>
            <a:off x="4098231" y="1205409"/>
            <a:ext cx="3995538" cy="3773219"/>
          </a:xfrm>
          <a:prstGeom prst="ellipse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E02DF19-0E79-1D7C-0C95-DFB42F3539A8}"/>
              </a:ext>
            </a:extLst>
          </p:cNvPr>
          <p:cNvSpPr/>
          <p:nvPr/>
        </p:nvSpPr>
        <p:spPr>
          <a:xfrm>
            <a:off x="4742948" y="2467391"/>
            <a:ext cx="334520" cy="3059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1E6675A-55FB-C455-523D-C45019359ECD}"/>
              </a:ext>
            </a:extLst>
          </p:cNvPr>
          <p:cNvSpPr/>
          <p:nvPr/>
        </p:nvSpPr>
        <p:spPr>
          <a:xfrm>
            <a:off x="5928739" y="1701236"/>
            <a:ext cx="334520" cy="3059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riangle 7">
            <a:extLst>
              <a:ext uri="{FF2B5EF4-FFF2-40B4-BE49-F238E27FC236}">
                <a16:creationId xmlns:a16="http://schemas.microsoft.com/office/drawing/2014/main" id="{CF454387-0442-384D-7101-84E571B4031B}"/>
              </a:ext>
            </a:extLst>
          </p:cNvPr>
          <p:cNvSpPr/>
          <p:nvPr/>
        </p:nvSpPr>
        <p:spPr>
          <a:xfrm>
            <a:off x="7117869" y="2310519"/>
            <a:ext cx="347264" cy="309822"/>
          </a:xfrm>
          <a:prstGeom prst="triangl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B551EF0-DCCD-E133-0BC4-2D4E1AB7CBF3}"/>
              </a:ext>
            </a:extLst>
          </p:cNvPr>
          <p:cNvSpPr/>
          <p:nvPr/>
        </p:nvSpPr>
        <p:spPr>
          <a:xfrm>
            <a:off x="5735446" y="2755026"/>
            <a:ext cx="721107" cy="673983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ysClr val="windowText" lastClr="000000"/>
                </a:solidFill>
              </a:rPr>
              <a:t>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D66599A-C404-A601-E81C-612FBC95DF1F}"/>
              </a:ext>
            </a:extLst>
          </p:cNvPr>
          <p:cNvSpPr/>
          <p:nvPr/>
        </p:nvSpPr>
        <p:spPr>
          <a:xfrm>
            <a:off x="3719636" y="1518762"/>
            <a:ext cx="349135" cy="32419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riangle 10">
            <a:extLst>
              <a:ext uri="{FF2B5EF4-FFF2-40B4-BE49-F238E27FC236}">
                <a16:creationId xmlns:a16="http://schemas.microsoft.com/office/drawing/2014/main" id="{081816CF-D9F8-0FC3-3EEA-1827188087F5}"/>
              </a:ext>
            </a:extLst>
          </p:cNvPr>
          <p:cNvSpPr/>
          <p:nvPr/>
        </p:nvSpPr>
        <p:spPr>
          <a:xfrm>
            <a:off x="8389311" y="1842959"/>
            <a:ext cx="362436" cy="328353"/>
          </a:xfrm>
          <a:prstGeom prst="triangl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riangle 11">
            <a:extLst>
              <a:ext uri="{FF2B5EF4-FFF2-40B4-BE49-F238E27FC236}">
                <a16:creationId xmlns:a16="http://schemas.microsoft.com/office/drawing/2014/main" id="{A2557B4D-DB11-440C-99A8-2DEECD88C91F}"/>
              </a:ext>
            </a:extLst>
          </p:cNvPr>
          <p:cNvSpPr/>
          <p:nvPr/>
        </p:nvSpPr>
        <p:spPr>
          <a:xfrm>
            <a:off x="7912551" y="4512385"/>
            <a:ext cx="362436" cy="328353"/>
          </a:xfrm>
          <a:prstGeom prst="triangl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riangle 12">
            <a:extLst>
              <a:ext uri="{FF2B5EF4-FFF2-40B4-BE49-F238E27FC236}">
                <a16:creationId xmlns:a16="http://schemas.microsoft.com/office/drawing/2014/main" id="{26314DA9-BCFD-F602-0737-9FFC6AF89C7C}"/>
              </a:ext>
            </a:extLst>
          </p:cNvPr>
          <p:cNvSpPr/>
          <p:nvPr/>
        </p:nvSpPr>
        <p:spPr>
          <a:xfrm>
            <a:off x="6720103" y="5057652"/>
            <a:ext cx="362436" cy="328353"/>
          </a:xfrm>
          <a:prstGeom prst="triangl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19AF85F-5FE3-04A2-7B2F-CABBC18A429D}"/>
              </a:ext>
            </a:extLst>
          </p:cNvPr>
          <p:cNvGrpSpPr/>
          <p:nvPr/>
        </p:nvGrpSpPr>
        <p:grpSpPr>
          <a:xfrm>
            <a:off x="1343141" y="6148489"/>
            <a:ext cx="9171195" cy="553998"/>
            <a:chOff x="1016000" y="5922499"/>
            <a:chExt cx="9131923" cy="55399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02144A6A-D91E-C2B5-74C9-E1C2412517BA}"/>
                    </a:ext>
                  </a:extLst>
                </p:cNvPr>
                <p:cNvSpPr txBox="1"/>
                <p:nvPr/>
              </p:nvSpPr>
              <p:spPr>
                <a:xfrm>
                  <a:off x="1016000" y="5922499"/>
                  <a:ext cx="9131923" cy="5539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3000" dirty="0"/>
                    <a:t>When </a:t>
                  </a:r>
                  <a14:m>
                    <m:oMath xmlns:m="http://schemas.openxmlformats.org/officeDocument/2006/math">
                      <m:r>
                        <a:rPr lang="en-US" sz="3000" i="1" dirty="0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a14:m>
                  <a:r>
                    <a:rPr lang="en-US" sz="3000" dirty="0"/>
                    <a:t> = 3, we can classify the new data point as </a:t>
                  </a:r>
                  <a:endParaRPr lang="en-US" sz="3000" b="1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6FA56590-85D7-9DBF-2E3B-AE459C2693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6000" y="5922499"/>
                  <a:ext cx="9131923" cy="553998"/>
                </a:xfrm>
                <a:prstGeom prst="rect">
                  <a:avLst/>
                </a:prstGeom>
                <a:blipFill>
                  <a:blip r:embed="rId3"/>
                  <a:stretch>
                    <a:fillRect l="-1519" t="-13636" b="-3181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8F83493-F6FA-DC27-91AD-C5688658EAF7}"/>
                </a:ext>
              </a:extLst>
            </p:cNvPr>
            <p:cNvSpPr/>
            <p:nvPr/>
          </p:nvSpPr>
          <p:spPr>
            <a:xfrm>
              <a:off x="9294311" y="6037399"/>
              <a:ext cx="349135" cy="324197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01017D7-5E6F-381A-D6C4-F1D60F6F6A13}"/>
              </a:ext>
            </a:extLst>
          </p:cNvPr>
          <p:cNvGrpSpPr/>
          <p:nvPr/>
        </p:nvGrpSpPr>
        <p:grpSpPr>
          <a:xfrm>
            <a:off x="1101533" y="395112"/>
            <a:ext cx="9867014" cy="5610577"/>
            <a:chOff x="1101533" y="395112"/>
            <a:chExt cx="9867014" cy="5610577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A4475357-7C9F-1F33-0B6C-382AD083E65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40178" y="395112"/>
              <a:ext cx="0" cy="5610577"/>
            </a:xfrm>
            <a:prstGeom prst="straightConnector1">
              <a:avLst/>
            </a:prstGeom>
            <a:ln w="7620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4945E4E8-2611-E6BD-95C8-094DBE7D270D}"/>
                </a:ext>
              </a:extLst>
            </p:cNvPr>
            <p:cNvCxnSpPr>
              <a:cxnSpLocks/>
            </p:cNvCxnSpPr>
            <p:nvPr/>
          </p:nvCxnSpPr>
          <p:spPr>
            <a:xfrm>
              <a:off x="1101533" y="6005689"/>
              <a:ext cx="9867014" cy="0"/>
            </a:xfrm>
            <a:prstGeom prst="straightConnector1">
              <a:avLst/>
            </a:prstGeom>
            <a:ln w="7620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88BFED9-F5C9-76DB-E207-D95085D4DE4D}"/>
                  </a:ext>
                </a:extLst>
              </p:cNvPr>
              <p:cNvSpPr txBox="1"/>
              <p:nvPr/>
            </p:nvSpPr>
            <p:spPr>
              <a:xfrm>
                <a:off x="6830519" y="1358712"/>
                <a:ext cx="1160318" cy="461665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dirty="0" smtClean="0"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en-US" sz="2400" b="1" i="1" dirty="0" smtClean="0"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</a:rPr>
                        <m:t> = </m:t>
                      </m:r>
                      <m:r>
                        <a:rPr lang="en-US" sz="2400" b="1" i="1" dirty="0" smtClean="0"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</a:rPr>
                        <m:t>𝟑</m:t>
                      </m:r>
                    </m:oMath>
                  </m:oMathPara>
                </a14:m>
                <a:endParaRPr lang="en-US" sz="2400" b="1" dirty="0">
                  <a:highlight>
                    <a:srgbClr val="FFFF00"/>
                  </a:highlight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88BFED9-F5C9-76DB-E207-D95085D4DE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0519" y="1358712"/>
                <a:ext cx="1160318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22810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2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BA7E2AC6-6625-28B1-E224-B09BE77E8F76}"/>
              </a:ext>
            </a:extLst>
          </p:cNvPr>
          <p:cNvSpPr/>
          <p:nvPr/>
        </p:nvSpPr>
        <p:spPr>
          <a:xfrm>
            <a:off x="2782275" y="172255"/>
            <a:ext cx="6627450" cy="5839529"/>
          </a:xfrm>
          <a:prstGeom prst="ellipse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B4F37208-49B2-DEF6-5B28-AAEAF3723B37}"/>
              </a:ext>
            </a:extLst>
          </p:cNvPr>
          <p:cNvSpPr/>
          <p:nvPr/>
        </p:nvSpPr>
        <p:spPr>
          <a:xfrm>
            <a:off x="4098231" y="1205409"/>
            <a:ext cx="3995538" cy="3773219"/>
          </a:xfrm>
          <a:prstGeom prst="ellipse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95241A9-B132-CDFA-0780-D7E87203CA9A}"/>
              </a:ext>
            </a:extLst>
          </p:cNvPr>
          <p:cNvSpPr/>
          <p:nvPr/>
        </p:nvSpPr>
        <p:spPr>
          <a:xfrm>
            <a:off x="4742948" y="2467391"/>
            <a:ext cx="334520" cy="3059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5613FAC-B4A7-DBBC-85EB-5D63440609E1}"/>
              </a:ext>
            </a:extLst>
          </p:cNvPr>
          <p:cNvSpPr/>
          <p:nvPr/>
        </p:nvSpPr>
        <p:spPr>
          <a:xfrm>
            <a:off x="5928739" y="1701236"/>
            <a:ext cx="334520" cy="3059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riangle 7">
            <a:extLst>
              <a:ext uri="{FF2B5EF4-FFF2-40B4-BE49-F238E27FC236}">
                <a16:creationId xmlns:a16="http://schemas.microsoft.com/office/drawing/2014/main" id="{10F5D747-B021-CF11-04EE-20A0064D031D}"/>
              </a:ext>
            </a:extLst>
          </p:cNvPr>
          <p:cNvSpPr/>
          <p:nvPr/>
        </p:nvSpPr>
        <p:spPr>
          <a:xfrm>
            <a:off x="7117869" y="2310519"/>
            <a:ext cx="347264" cy="309822"/>
          </a:xfrm>
          <a:prstGeom prst="triangl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C3C6829-B1AF-CD68-5D97-0BE36F745EE4}"/>
              </a:ext>
            </a:extLst>
          </p:cNvPr>
          <p:cNvSpPr/>
          <p:nvPr/>
        </p:nvSpPr>
        <p:spPr>
          <a:xfrm>
            <a:off x="5735446" y="2755026"/>
            <a:ext cx="721107" cy="673983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ysClr val="windowText" lastClr="000000"/>
                </a:solidFill>
              </a:rPr>
              <a:t>?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5E4020F-AE03-AAE2-F510-00D3390EADC6}"/>
              </a:ext>
            </a:extLst>
          </p:cNvPr>
          <p:cNvSpPr/>
          <p:nvPr/>
        </p:nvSpPr>
        <p:spPr>
          <a:xfrm>
            <a:off x="3719636" y="1518762"/>
            <a:ext cx="349135" cy="32419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riangle 10">
            <a:extLst>
              <a:ext uri="{FF2B5EF4-FFF2-40B4-BE49-F238E27FC236}">
                <a16:creationId xmlns:a16="http://schemas.microsoft.com/office/drawing/2014/main" id="{5B4DA94D-3B45-7E14-F33A-3D61FB8C5391}"/>
              </a:ext>
            </a:extLst>
          </p:cNvPr>
          <p:cNvSpPr/>
          <p:nvPr/>
        </p:nvSpPr>
        <p:spPr>
          <a:xfrm>
            <a:off x="8389311" y="1842959"/>
            <a:ext cx="362436" cy="328353"/>
          </a:xfrm>
          <a:prstGeom prst="triangl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riangle 11">
            <a:extLst>
              <a:ext uri="{FF2B5EF4-FFF2-40B4-BE49-F238E27FC236}">
                <a16:creationId xmlns:a16="http://schemas.microsoft.com/office/drawing/2014/main" id="{90CC919E-E0AA-BAF5-81EF-6C259961B472}"/>
              </a:ext>
            </a:extLst>
          </p:cNvPr>
          <p:cNvSpPr/>
          <p:nvPr/>
        </p:nvSpPr>
        <p:spPr>
          <a:xfrm>
            <a:off x="7912551" y="4512385"/>
            <a:ext cx="362436" cy="328353"/>
          </a:xfrm>
          <a:prstGeom prst="triangl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riangle 12">
            <a:extLst>
              <a:ext uri="{FF2B5EF4-FFF2-40B4-BE49-F238E27FC236}">
                <a16:creationId xmlns:a16="http://schemas.microsoft.com/office/drawing/2014/main" id="{12B03D8C-FEDF-7710-CBB9-310B80466CEA}"/>
              </a:ext>
            </a:extLst>
          </p:cNvPr>
          <p:cNvSpPr/>
          <p:nvPr/>
        </p:nvSpPr>
        <p:spPr>
          <a:xfrm>
            <a:off x="6720103" y="5057652"/>
            <a:ext cx="362436" cy="328353"/>
          </a:xfrm>
          <a:prstGeom prst="triangl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2BDEBBE-4AEE-E746-D89D-CFF48BE9A180}"/>
              </a:ext>
            </a:extLst>
          </p:cNvPr>
          <p:cNvGrpSpPr/>
          <p:nvPr/>
        </p:nvGrpSpPr>
        <p:grpSpPr>
          <a:xfrm>
            <a:off x="1158074" y="6251363"/>
            <a:ext cx="9875850" cy="553998"/>
            <a:chOff x="797521" y="6227058"/>
            <a:chExt cx="9875850" cy="55399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5724A6C9-9694-A951-189F-FBC7371EF807}"/>
                    </a:ext>
                  </a:extLst>
                </p:cNvPr>
                <p:cNvSpPr txBox="1"/>
                <p:nvPr/>
              </p:nvSpPr>
              <p:spPr>
                <a:xfrm>
                  <a:off x="797521" y="6227058"/>
                  <a:ext cx="9875850" cy="5539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3000" dirty="0"/>
                    <a:t>But when </a:t>
                  </a:r>
                  <a14:m>
                    <m:oMath xmlns:m="http://schemas.openxmlformats.org/officeDocument/2006/math">
                      <m:r>
                        <a:rPr lang="en-US" sz="3000" i="1" dirty="0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a14:m>
                  <a:r>
                    <a:rPr lang="en-US" sz="3000" dirty="0"/>
                    <a:t> = 7, we can classify the new data point as </a:t>
                  </a:r>
                  <a:endParaRPr lang="en-US" sz="3000" b="1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2FFBB887-24C1-0CFA-7127-F287816D432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7521" y="6227058"/>
                  <a:ext cx="9875850" cy="553998"/>
                </a:xfrm>
                <a:prstGeom prst="rect">
                  <a:avLst/>
                </a:prstGeom>
                <a:blipFill>
                  <a:blip r:embed="rId3"/>
                  <a:stretch>
                    <a:fillRect l="-1414" t="-13636" b="-340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Triangle 13">
              <a:extLst>
                <a:ext uri="{FF2B5EF4-FFF2-40B4-BE49-F238E27FC236}">
                  <a16:creationId xmlns:a16="http://schemas.microsoft.com/office/drawing/2014/main" id="{AF3228B8-6EDF-E958-D24E-DEEAA3517F8C}"/>
                </a:ext>
              </a:extLst>
            </p:cNvPr>
            <p:cNvSpPr/>
            <p:nvPr/>
          </p:nvSpPr>
          <p:spPr>
            <a:xfrm>
              <a:off x="9747350" y="6339880"/>
              <a:ext cx="362436" cy="328353"/>
            </a:xfrm>
            <a:prstGeom prst="triangl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8EE2DF3-17E0-D943-A613-F38758E05239}"/>
              </a:ext>
            </a:extLst>
          </p:cNvPr>
          <p:cNvGrpSpPr/>
          <p:nvPr/>
        </p:nvGrpSpPr>
        <p:grpSpPr>
          <a:xfrm>
            <a:off x="1101533" y="595764"/>
            <a:ext cx="9867014" cy="5610577"/>
            <a:chOff x="1101533" y="395112"/>
            <a:chExt cx="9867014" cy="5610577"/>
          </a:xfrm>
        </p:grpSpPr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8E86ED3F-6A10-34A9-7D35-963C51CA7A1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40178" y="395112"/>
              <a:ext cx="0" cy="5610577"/>
            </a:xfrm>
            <a:prstGeom prst="straightConnector1">
              <a:avLst/>
            </a:prstGeom>
            <a:ln w="7620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1DB15991-F8B2-4699-E5F5-3EEF90F4B4B9}"/>
                </a:ext>
              </a:extLst>
            </p:cNvPr>
            <p:cNvCxnSpPr>
              <a:cxnSpLocks/>
            </p:cNvCxnSpPr>
            <p:nvPr/>
          </p:nvCxnSpPr>
          <p:spPr>
            <a:xfrm>
              <a:off x="1101533" y="6005689"/>
              <a:ext cx="9867014" cy="0"/>
            </a:xfrm>
            <a:prstGeom prst="straightConnector1">
              <a:avLst/>
            </a:prstGeom>
            <a:ln w="7620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E8E1663-DC4B-961A-5D2B-2E06437B3B11}"/>
                  </a:ext>
                </a:extLst>
              </p:cNvPr>
              <p:cNvSpPr txBox="1"/>
              <p:nvPr/>
            </p:nvSpPr>
            <p:spPr>
              <a:xfrm>
                <a:off x="6830519" y="1358712"/>
                <a:ext cx="1160318" cy="461665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dirty="0" smtClean="0"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en-US" sz="2400" b="1" i="1" dirty="0" smtClean="0"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</a:rPr>
                        <m:t> = </m:t>
                      </m:r>
                      <m:r>
                        <a:rPr lang="en-US" sz="2400" b="1" i="1" dirty="0" smtClean="0"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</a:rPr>
                        <m:t>𝟑</m:t>
                      </m:r>
                    </m:oMath>
                  </m:oMathPara>
                </a14:m>
                <a:endParaRPr lang="en-US" sz="2400" b="1" dirty="0">
                  <a:highlight>
                    <a:srgbClr val="FFFF00"/>
                  </a:highlight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E8E1663-DC4B-961A-5D2B-2E06437B3B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0519" y="1358712"/>
                <a:ext cx="1160318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379C572-19C3-5A84-148E-0956FBE8EE9D}"/>
                  </a:ext>
                </a:extLst>
              </p:cNvPr>
              <p:cNvSpPr txBox="1"/>
              <p:nvPr/>
            </p:nvSpPr>
            <p:spPr>
              <a:xfrm>
                <a:off x="7929088" y="648982"/>
                <a:ext cx="1092992" cy="461665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dirty="0" smtClean="0"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en-US" sz="2400" b="1" i="1" dirty="0" smtClean="0"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</a:rPr>
                        <m:t> =</m:t>
                      </m:r>
                      <m:r>
                        <a:rPr lang="en-GB" sz="2400" b="1" i="1" dirty="0" smtClean="0"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</a:rPr>
                        <m:t>𝟕</m:t>
                      </m:r>
                    </m:oMath>
                  </m:oMathPara>
                </a14:m>
                <a:endParaRPr lang="en-US" sz="2400" b="1" dirty="0">
                  <a:highlight>
                    <a:srgbClr val="FFFF00"/>
                  </a:highlight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379C572-19C3-5A84-148E-0956FBE8EE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9088" y="648982"/>
                <a:ext cx="1092992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33254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44474D-C36F-21DA-B692-0FE1D494D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How do we choose “K”?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282FE3-B23C-9801-524D-01355662FB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H" dirty="0"/>
          </a:p>
        </p:txBody>
      </p:sp>
      <p:pic>
        <p:nvPicPr>
          <p:cNvPr id="5" name="Picture 4" descr="A screenshot of a game&#10;&#10;Description automatically generated">
            <a:extLst>
              <a:ext uri="{FF2B5EF4-FFF2-40B4-BE49-F238E27FC236}">
                <a16:creationId xmlns:a16="http://schemas.microsoft.com/office/drawing/2014/main" id="{F51AA9CF-3848-A4AF-42AF-B007AE17B1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89" b="12050"/>
          <a:stretch>
            <a:fillRect/>
          </a:stretch>
        </p:blipFill>
        <p:spPr>
          <a:xfrm>
            <a:off x="0" y="1964053"/>
            <a:ext cx="12192000" cy="4893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0041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4BB4D8-CB09-3092-AFA3-9A4A74373C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How do we choose “K”?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D80F587-43DA-476E-ACFD-4350112D316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2286869"/>
                <a:ext cx="10666228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3000" dirty="0">
                    <a:latin typeface="+mj-lt"/>
                  </a:rPr>
                  <a:t>To choose a value of </a:t>
                </a:r>
                <a14:m>
                  <m:oMath xmlns:m="http://schemas.openxmlformats.org/officeDocument/2006/math">
                    <m:r>
                      <a:rPr lang="en-GB" sz="3000" b="1" i="1"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en-US" sz="3000" dirty="0">
                    <a:latin typeface="+mj-lt"/>
                  </a:rPr>
                  <a:t>:</a:t>
                </a:r>
              </a:p>
              <a:p>
                <a:endParaRPr lang="en-US" sz="3000" b="1" dirty="0">
                  <a:solidFill>
                    <a:srgbClr val="00B050"/>
                  </a:solidFill>
                  <a:latin typeface="+mj-lt"/>
                </a:endParaRPr>
              </a:p>
              <a:p>
                <a:pPr marL="0" indent="0">
                  <a:buNone/>
                </a:pPr>
                <a:r>
                  <a:rPr lang="en-US" sz="3000" dirty="0">
                    <a:latin typeface="+mj-lt"/>
                  </a:rPr>
                  <a:t>Get the square root of </a:t>
                </a:r>
                <a14:m>
                  <m:oMath xmlns:m="http://schemas.openxmlformats.org/officeDocument/2006/math">
                    <m:r>
                      <a:rPr lang="en-US" sz="3000" b="1" i="1" dirty="0"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sz="3000" dirty="0">
                    <a:latin typeface="+mj-lt"/>
                  </a:rPr>
                  <a:t> where </a:t>
                </a:r>
                <a14:m>
                  <m:oMath xmlns:m="http://schemas.openxmlformats.org/officeDocument/2006/math">
                    <m:r>
                      <a:rPr lang="en-US" sz="3000" b="1" i="1" dirty="0"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sz="3000" dirty="0">
                    <a:latin typeface="+mj-lt"/>
                  </a:rPr>
                  <a:t> is the total number of data points</a:t>
                </a:r>
              </a:p>
              <a:p>
                <a:pPr algn="ctr"/>
                <a:endParaRPr lang="en-US" sz="3000" dirty="0">
                  <a:latin typeface="+mj-lt"/>
                </a:endParaRPr>
              </a:p>
              <a:p>
                <a:pPr marL="0" indent="0" algn="ctr">
                  <a:buNone/>
                </a:pPr>
                <a:r>
                  <a:rPr lang="en-US" sz="3000" dirty="0">
                    <a:latin typeface="+mj-lt"/>
                  </a:rPr>
                  <a:t>OR</a:t>
                </a:r>
              </a:p>
              <a:p>
                <a:pPr algn="ctr"/>
                <a:endParaRPr lang="en-US" sz="3000" b="1" dirty="0">
                  <a:solidFill>
                    <a:srgbClr val="00B050"/>
                  </a:solidFill>
                  <a:latin typeface="+mj-lt"/>
                </a:endParaRPr>
              </a:p>
              <a:p>
                <a:pPr marL="0" indent="0">
                  <a:buNone/>
                </a:pPr>
                <a:r>
                  <a:rPr lang="en-US" sz="3000" dirty="0">
                    <a:latin typeface="+mj-lt"/>
                  </a:rPr>
                  <a:t>Make the </a:t>
                </a:r>
                <a14:m>
                  <m:oMath xmlns:m="http://schemas.openxmlformats.org/officeDocument/2006/math">
                    <m:r>
                      <a:rPr lang="en-GB" sz="3000" b="1" i="1"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en-US" sz="3000" dirty="0">
                    <a:latin typeface="+mj-lt"/>
                  </a:rPr>
                  <a:t> an </a:t>
                </a:r>
                <a:r>
                  <a:rPr lang="en-US" sz="3000" b="1" dirty="0">
                    <a:solidFill>
                      <a:srgbClr val="00B050"/>
                    </a:solidFill>
                    <a:latin typeface="+mj-lt"/>
                  </a:rPr>
                  <a:t>odd number </a:t>
                </a:r>
                <a:r>
                  <a:rPr lang="en-US" sz="3000" dirty="0">
                    <a:latin typeface="+mj-lt"/>
                  </a:rPr>
                  <a:t>to avoid a balance between two classes of data</a:t>
                </a:r>
              </a:p>
              <a:p>
                <a:endParaRPr lang="en-PH" sz="3000" dirty="0">
                  <a:latin typeface="+mj-lt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D80F587-43DA-476E-ACFD-4350112D316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286869"/>
                <a:ext cx="10666228" cy="4351338"/>
              </a:xfrm>
              <a:blipFill>
                <a:blip r:embed="rId2"/>
                <a:stretch>
                  <a:fillRect l="-1372" t="-2661" r="-629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157093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D39813-4159-46FF-8257-BFE9B1CC73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99925-566E-E47B-F323-79B7CF1C0C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How do we choose “K”?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497F43-1100-A244-6E08-2351322D61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H" dirty="0"/>
          </a:p>
        </p:txBody>
      </p:sp>
      <p:pic>
        <p:nvPicPr>
          <p:cNvPr id="4" name="Picture 3" descr="A screenshot of a computer game&#10;&#10;Description automatically generated">
            <a:extLst>
              <a:ext uri="{FF2B5EF4-FFF2-40B4-BE49-F238E27FC236}">
                <a16:creationId xmlns:a16="http://schemas.microsoft.com/office/drawing/2014/main" id="{0C717DE1-319F-8D5F-6E1A-6266138570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99" b="15813"/>
          <a:stretch>
            <a:fillRect/>
          </a:stretch>
        </p:blipFill>
        <p:spPr>
          <a:xfrm>
            <a:off x="-1" y="2151932"/>
            <a:ext cx="12192000" cy="4614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4977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DB8337-5CC1-1858-8386-F9454AFF88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BA174E-AF65-684F-49E5-D729ED5CD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DF887E-0AFB-1A3E-9047-8FACD31DA4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56369"/>
            <a:ext cx="10515600" cy="3112125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US" dirty="0"/>
          </a:p>
          <a:p>
            <a:pPr marL="457200" indent="-457200">
              <a:buFont typeface="Wingdings" pitchFamily="2" charset="2"/>
              <a:buChar char="Ø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Why do we need KNN?</a:t>
            </a:r>
          </a:p>
          <a:p>
            <a:pPr marL="457200" indent="-457200">
              <a:buFont typeface="Wingdings" pitchFamily="2" charset="2"/>
              <a:buChar char="Ø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What is KNN?</a:t>
            </a:r>
          </a:p>
          <a:p>
            <a:pPr marL="457200" indent="-457200">
              <a:buFont typeface="Wingdings" pitchFamily="2" charset="2"/>
              <a:buChar char="Ø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How do we choose the factor “K”?</a:t>
            </a:r>
          </a:p>
          <a:p>
            <a:pPr marL="457200" indent="-457200">
              <a:buFont typeface="Wingdings" pitchFamily="2" charset="2"/>
              <a:buChar char="Ø"/>
            </a:pPr>
            <a:r>
              <a:rPr lang="en-US" b="1" dirty="0"/>
              <a:t>When do we use KNN?</a:t>
            </a:r>
          </a:p>
          <a:p>
            <a:pPr marL="457200" indent="-457200">
              <a:buFont typeface="Wingdings" pitchFamily="2" charset="2"/>
              <a:buChar char="Ø"/>
            </a:pPr>
            <a:r>
              <a:rPr lang="en-US" dirty="0"/>
              <a:t>How does the KNN Algorithm work?</a:t>
            </a:r>
          </a:p>
          <a:p>
            <a:pPr marL="457200" indent="-457200">
              <a:buFont typeface="Wingdings" pitchFamily="2" charset="2"/>
              <a:buChar char="Ø"/>
            </a:pPr>
            <a:r>
              <a:rPr lang="en-US" dirty="0"/>
              <a:t>Use Case: Predict Diabetes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dirty="0"/>
          </a:p>
        </p:txBody>
      </p:sp>
      <p:pic>
        <p:nvPicPr>
          <p:cNvPr id="4" name="Graphic 3" descr="Checkmark with solid fill">
            <a:extLst>
              <a:ext uri="{FF2B5EF4-FFF2-40B4-BE49-F238E27FC236}">
                <a16:creationId xmlns:a16="http://schemas.microsoft.com/office/drawing/2014/main" id="{D651B37D-4465-CB92-6C38-741B84D204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69589" y="2419933"/>
            <a:ext cx="597907" cy="597907"/>
          </a:xfrm>
          <a:prstGeom prst="rect">
            <a:avLst/>
          </a:prstGeom>
        </p:spPr>
      </p:pic>
      <p:pic>
        <p:nvPicPr>
          <p:cNvPr id="5" name="Graphic 4" descr="Checkmark with solid fill">
            <a:extLst>
              <a:ext uri="{FF2B5EF4-FFF2-40B4-BE49-F238E27FC236}">
                <a16:creationId xmlns:a16="http://schemas.microsoft.com/office/drawing/2014/main" id="{1C344923-0103-B8F9-5857-68710A96E1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84442" y="2944866"/>
            <a:ext cx="597907" cy="597907"/>
          </a:xfrm>
          <a:prstGeom prst="rect">
            <a:avLst/>
          </a:prstGeom>
        </p:spPr>
      </p:pic>
      <p:pic>
        <p:nvPicPr>
          <p:cNvPr id="6" name="Graphic 5" descr="Checkmark with solid fill">
            <a:extLst>
              <a:ext uri="{FF2B5EF4-FFF2-40B4-BE49-F238E27FC236}">
                <a16:creationId xmlns:a16="http://schemas.microsoft.com/office/drawing/2014/main" id="{E8F2D16F-EB61-F0CB-7FCF-B7B71F282C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54175" y="3429000"/>
            <a:ext cx="597907" cy="597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2024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910AAD3F-8AEA-430C-25AF-87833B0850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19"/>
          <a:stretch>
            <a:fillRect/>
          </a:stretch>
        </p:blipFill>
        <p:spPr>
          <a:xfrm>
            <a:off x="0" y="1201478"/>
            <a:ext cx="12192000" cy="565652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1160416-43C0-2B43-CFB9-53CEDD34211D}"/>
              </a:ext>
            </a:extLst>
          </p:cNvPr>
          <p:cNvSpPr/>
          <p:nvPr/>
        </p:nvSpPr>
        <p:spPr>
          <a:xfrm>
            <a:off x="9939647" y="5890157"/>
            <a:ext cx="2030680" cy="9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2532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6A2393B2-E8B8-8054-FA43-317506EDC3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19"/>
          <a:stretch>
            <a:fillRect/>
          </a:stretch>
        </p:blipFill>
        <p:spPr>
          <a:xfrm>
            <a:off x="0" y="1201478"/>
            <a:ext cx="12192000" cy="565652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B7864EB-C2A8-B2FA-A1FA-54E369ED8E8E}"/>
              </a:ext>
            </a:extLst>
          </p:cNvPr>
          <p:cNvSpPr/>
          <p:nvPr/>
        </p:nvSpPr>
        <p:spPr>
          <a:xfrm>
            <a:off x="10419907" y="6177515"/>
            <a:ext cx="1550420" cy="6270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05C7801-7D6B-F5AD-4750-094333B47A47}"/>
              </a:ext>
            </a:extLst>
          </p:cNvPr>
          <p:cNvSpPr/>
          <p:nvPr/>
        </p:nvSpPr>
        <p:spPr>
          <a:xfrm>
            <a:off x="-1" y="6230959"/>
            <a:ext cx="2466753" cy="6270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4965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2B4837E-7FDD-6814-D301-72DE1A85ED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3079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9452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3AD03C-AEE3-947D-4257-739B18E4F6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 computer&#10;&#10;Description automatically generated">
            <a:extLst>
              <a:ext uri="{FF2B5EF4-FFF2-40B4-BE49-F238E27FC236}">
                <a16:creationId xmlns:a16="http://schemas.microsoft.com/office/drawing/2014/main" id="{A084712A-8C16-FEC0-69E7-92BA78A76E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140"/>
          <a:stretch>
            <a:fillRect/>
          </a:stretch>
        </p:blipFill>
        <p:spPr>
          <a:xfrm>
            <a:off x="0" y="1244008"/>
            <a:ext cx="12192000" cy="561399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55238BF-A50C-A48E-ABE0-CA1F035C1B17}"/>
              </a:ext>
            </a:extLst>
          </p:cNvPr>
          <p:cNvSpPr/>
          <p:nvPr/>
        </p:nvSpPr>
        <p:spPr>
          <a:xfrm>
            <a:off x="9939647" y="5890157"/>
            <a:ext cx="2030680" cy="9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BB95A79-08B4-31D9-3A6F-36E03A6CCF78}"/>
              </a:ext>
            </a:extLst>
          </p:cNvPr>
          <p:cNvSpPr/>
          <p:nvPr/>
        </p:nvSpPr>
        <p:spPr>
          <a:xfrm>
            <a:off x="-1" y="6230959"/>
            <a:ext cx="2466753" cy="6270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8732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437E68-ACF4-3031-43C0-B40C3FF363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92A208-3DFB-7B36-A1B6-5E7B6AEA57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E7E255-0D94-C558-34C2-10DD3287A8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56369"/>
            <a:ext cx="10515600" cy="3112125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US" dirty="0"/>
          </a:p>
          <a:p>
            <a:pPr marL="457200" indent="-457200">
              <a:buFont typeface="Wingdings" pitchFamily="2" charset="2"/>
              <a:buChar char="Ø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Why do we need KNN?</a:t>
            </a:r>
          </a:p>
          <a:p>
            <a:pPr marL="457200" indent="-457200">
              <a:buFont typeface="Wingdings" pitchFamily="2" charset="2"/>
              <a:buChar char="Ø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What is KNN?</a:t>
            </a:r>
          </a:p>
          <a:p>
            <a:pPr marL="457200" indent="-457200">
              <a:buFont typeface="Wingdings" pitchFamily="2" charset="2"/>
              <a:buChar char="Ø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How do we choose the factor “K”?</a:t>
            </a:r>
          </a:p>
          <a:p>
            <a:pPr marL="457200" indent="-457200">
              <a:buFont typeface="Wingdings" pitchFamily="2" charset="2"/>
              <a:buChar char="Ø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When do we use KNN?</a:t>
            </a:r>
          </a:p>
          <a:p>
            <a:pPr marL="457200" indent="-457200">
              <a:buFont typeface="Wingdings" pitchFamily="2" charset="2"/>
              <a:buChar char="Ø"/>
            </a:pPr>
            <a:r>
              <a:rPr lang="en-US" b="1" dirty="0"/>
              <a:t>How does the KNN Algorithm work?</a:t>
            </a:r>
          </a:p>
          <a:p>
            <a:pPr marL="457200" indent="-457200">
              <a:buFont typeface="Wingdings" pitchFamily="2" charset="2"/>
              <a:buChar char="Ø"/>
            </a:pPr>
            <a:r>
              <a:rPr lang="en-US" dirty="0"/>
              <a:t>Use Case: Predict Diabetes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dirty="0"/>
          </a:p>
        </p:txBody>
      </p:sp>
      <p:pic>
        <p:nvPicPr>
          <p:cNvPr id="4" name="Graphic 3" descr="Checkmark with solid fill">
            <a:extLst>
              <a:ext uri="{FF2B5EF4-FFF2-40B4-BE49-F238E27FC236}">
                <a16:creationId xmlns:a16="http://schemas.microsoft.com/office/drawing/2014/main" id="{5E55E979-2FDD-C058-CD40-B627EAC952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69589" y="2419933"/>
            <a:ext cx="597907" cy="597907"/>
          </a:xfrm>
          <a:prstGeom prst="rect">
            <a:avLst/>
          </a:prstGeom>
        </p:spPr>
      </p:pic>
      <p:pic>
        <p:nvPicPr>
          <p:cNvPr id="5" name="Graphic 4" descr="Checkmark with solid fill">
            <a:extLst>
              <a:ext uri="{FF2B5EF4-FFF2-40B4-BE49-F238E27FC236}">
                <a16:creationId xmlns:a16="http://schemas.microsoft.com/office/drawing/2014/main" id="{97370685-B1F4-4583-2653-D054EC0679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84442" y="2944866"/>
            <a:ext cx="597907" cy="597907"/>
          </a:xfrm>
          <a:prstGeom prst="rect">
            <a:avLst/>
          </a:prstGeom>
        </p:spPr>
      </p:pic>
      <p:pic>
        <p:nvPicPr>
          <p:cNvPr id="6" name="Graphic 5" descr="Checkmark with solid fill">
            <a:extLst>
              <a:ext uri="{FF2B5EF4-FFF2-40B4-BE49-F238E27FC236}">
                <a16:creationId xmlns:a16="http://schemas.microsoft.com/office/drawing/2014/main" id="{B3B175EA-931D-B75D-5F4C-AFDCCE294B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54175" y="3429000"/>
            <a:ext cx="597907" cy="597907"/>
          </a:xfrm>
          <a:prstGeom prst="rect">
            <a:avLst/>
          </a:prstGeom>
        </p:spPr>
      </p:pic>
      <p:pic>
        <p:nvPicPr>
          <p:cNvPr id="7" name="Graphic 6" descr="Checkmark with solid fill">
            <a:extLst>
              <a:ext uri="{FF2B5EF4-FFF2-40B4-BE49-F238E27FC236}">
                <a16:creationId xmlns:a16="http://schemas.microsoft.com/office/drawing/2014/main" id="{B2BD4D2E-AFB3-5AE4-034F-509CCB7FE3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49082" y="3948886"/>
            <a:ext cx="597907" cy="597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3752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BE7C31-3E61-FFE6-3246-9EFA227C89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How does k-NN work?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02F932-C2BD-D730-C334-CDAF0D3CDC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4940" y="1868363"/>
            <a:ext cx="4921937" cy="454936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1261B4A-FE1C-A5C3-D16B-C0CBC383EA79}"/>
              </a:ext>
            </a:extLst>
          </p:cNvPr>
          <p:cNvSpPr txBox="1"/>
          <p:nvPr/>
        </p:nvSpPr>
        <p:spPr>
          <a:xfrm>
            <a:off x="838200" y="2151932"/>
            <a:ext cx="464413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Consider the dataset having two variables: </a:t>
            </a:r>
            <a:r>
              <a:rPr lang="en-US" sz="3000" b="1" dirty="0">
                <a:solidFill>
                  <a:srgbClr val="7030A0"/>
                </a:solidFill>
              </a:rPr>
              <a:t>height(cm) </a:t>
            </a:r>
            <a:r>
              <a:rPr lang="en-US" sz="3000" dirty="0"/>
              <a:t>and </a:t>
            </a:r>
            <a:r>
              <a:rPr lang="en-US" sz="3000" b="1" dirty="0">
                <a:solidFill>
                  <a:srgbClr val="7030A0"/>
                </a:solidFill>
              </a:rPr>
              <a:t>weight(kg) </a:t>
            </a:r>
            <a:r>
              <a:rPr lang="en-US" sz="3000" dirty="0"/>
              <a:t>and each datapoint is classified as </a:t>
            </a:r>
            <a:r>
              <a:rPr lang="en-US" sz="3000" b="1" dirty="0">
                <a:solidFill>
                  <a:srgbClr val="0070C0"/>
                </a:solidFill>
              </a:rPr>
              <a:t>Normal</a:t>
            </a:r>
            <a:r>
              <a:rPr lang="en-US" sz="3000" dirty="0"/>
              <a:t> or </a:t>
            </a:r>
            <a:r>
              <a:rPr lang="en-US" sz="3000" b="1" dirty="0">
                <a:solidFill>
                  <a:srgbClr val="FF0000"/>
                </a:solidFill>
              </a:rPr>
              <a:t>Underweight</a:t>
            </a:r>
          </a:p>
        </p:txBody>
      </p:sp>
    </p:spTree>
    <p:extLst>
      <p:ext uri="{BB962C8B-B14F-4D97-AF65-F5344CB8AC3E}">
        <p14:creationId xmlns:p14="http://schemas.microsoft.com/office/powerpoint/2010/main" val="15077525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A43E7F-2271-1BBB-FE42-3409935BC6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90EA1F-E9EE-0C98-807A-794A562F4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/>
              <a:t>How does k-NN work?</a:t>
            </a:r>
            <a:endParaRPr lang="en-PH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ED3114-61EF-2706-CE2C-AD32A5B5F1EA}"/>
              </a:ext>
            </a:extLst>
          </p:cNvPr>
          <p:cNvSpPr txBox="1"/>
          <p:nvPr/>
        </p:nvSpPr>
        <p:spPr>
          <a:xfrm>
            <a:off x="838200" y="2348915"/>
            <a:ext cx="4644136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Assuming we do not know how to calculate the </a:t>
            </a:r>
            <a:r>
              <a:rPr lang="en-US" sz="3000" b="1" dirty="0">
                <a:solidFill>
                  <a:srgbClr val="7030A0"/>
                </a:solidFill>
              </a:rPr>
              <a:t>body mass index (BMI)</a:t>
            </a:r>
            <a:r>
              <a:rPr lang="en-US" sz="3000" dirty="0">
                <a:solidFill>
                  <a:srgbClr val="7030A0"/>
                </a:solidFill>
              </a:rPr>
              <a:t>, </a:t>
            </a:r>
            <a:r>
              <a:rPr lang="en-US" sz="3000" dirty="0"/>
              <a:t>we need to classify this unseen data as </a:t>
            </a:r>
            <a:r>
              <a:rPr lang="en-US" sz="3000" b="1" dirty="0">
                <a:solidFill>
                  <a:srgbClr val="0070C0"/>
                </a:solidFill>
              </a:rPr>
              <a:t>Normal</a:t>
            </a:r>
            <a:r>
              <a:rPr lang="en-US" sz="3000" dirty="0"/>
              <a:t> or </a:t>
            </a:r>
            <a:r>
              <a:rPr lang="en-US" sz="3000" b="1" dirty="0">
                <a:solidFill>
                  <a:srgbClr val="FF0000"/>
                </a:solidFill>
              </a:rPr>
              <a:t>Underweight</a:t>
            </a:r>
            <a:r>
              <a:rPr lang="en-US" sz="3000" dirty="0"/>
              <a:t> </a:t>
            </a:r>
            <a:endParaRPr lang="en-US" sz="3000" b="1" dirty="0">
              <a:solidFill>
                <a:srgbClr val="FF00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93B513-1688-0E5E-26A4-1006B0B55A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4222" y="2348915"/>
            <a:ext cx="5740400" cy="124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4497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17740A-0384-EDB3-EABB-E31786B029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403EB-8B3D-77E0-E1DD-E845ABE42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/>
              <a:t>How does k-NN work?</a:t>
            </a:r>
            <a:endParaRPr lang="en-PH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427FE8A-C796-ED72-A245-2BAA2993DF69}"/>
              </a:ext>
            </a:extLst>
          </p:cNvPr>
          <p:cNvSpPr txBox="1"/>
          <p:nvPr/>
        </p:nvSpPr>
        <p:spPr>
          <a:xfrm>
            <a:off x="838200" y="2348915"/>
            <a:ext cx="464413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KNN finds the nearest neighbor by calculating the </a:t>
            </a:r>
            <a:r>
              <a:rPr lang="en-US" sz="3000" b="1" dirty="0">
                <a:solidFill>
                  <a:srgbClr val="0070C0"/>
                </a:solidFill>
              </a:rPr>
              <a:t>Euclidean distance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B39C25C-62F9-71A1-F5AC-494ACD89A3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4222" y="2348915"/>
            <a:ext cx="5740400" cy="124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7020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559347-BFF8-8D8B-90D9-549587022C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8D61E6-A77D-70D3-C627-44C01A276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How does k-NN work?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633CDD-5B8C-32D3-8F43-816BB9CB1667}"/>
              </a:ext>
            </a:extLst>
          </p:cNvPr>
          <p:cNvSpPr txBox="1"/>
          <p:nvPr/>
        </p:nvSpPr>
        <p:spPr>
          <a:xfrm>
            <a:off x="838200" y="2066939"/>
            <a:ext cx="1004966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k-NN uses </a:t>
            </a:r>
            <a:r>
              <a:rPr lang="en-US" sz="3000" b="1" dirty="0">
                <a:solidFill>
                  <a:srgbClr val="7030A0"/>
                </a:solidFill>
              </a:rPr>
              <a:t>Euclidean distance formula</a:t>
            </a:r>
            <a:r>
              <a:rPr lang="en-US" sz="3000" dirty="0"/>
              <a:t>, to calculate the distance between two data points</a:t>
            </a:r>
            <a:endParaRPr lang="en-US" sz="3000" b="1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0198684-3059-B2D1-3AD0-C6AE0710A390}"/>
                  </a:ext>
                </a:extLst>
              </p:cNvPr>
              <p:cNvSpPr txBox="1"/>
              <p:nvPr/>
            </p:nvSpPr>
            <p:spPr>
              <a:xfrm>
                <a:off x="2207991" y="3993563"/>
                <a:ext cx="7310078" cy="93173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5000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PH" sz="5000" b="0" i="1" smtClean="0">
                          <a:latin typeface="Cambria Math" panose="02040503050406030204" pitchFamily="18" charset="0"/>
                        </a:rPr>
                        <m:t>= </m:t>
                      </m:r>
                      <m:rad>
                        <m:radPr>
                          <m:degHide m:val="on"/>
                          <m:ctrlPr>
                            <a:rPr lang="en-PH" sz="5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PH" sz="5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PH" sz="5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PH" sz="5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PH" sz="5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PH" sz="5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PH" sz="5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PH" sz="5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PH" sz="5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PH" sz="5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PH" sz="5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PH" sz="5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PH" sz="5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PH" sz="5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PH" sz="5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PH" sz="5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PH" sz="5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0198684-3059-B2D1-3AD0-C6AE0710A3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7991" y="3993563"/>
                <a:ext cx="7310078" cy="93173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359276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725262C6-214C-E72D-C02D-8E46F917AC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BDBF797-2193-51E9-DF2F-C13323953A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6543" b="5692"/>
          <a:stretch>
            <a:fillRect/>
          </a:stretch>
        </p:blipFill>
        <p:spPr>
          <a:xfrm>
            <a:off x="1090268" y="385227"/>
            <a:ext cx="10539978" cy="379827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EA04B3F-D189-74B3-A7D6-47E2E6B368D7}"/>
                  </a:ext>
                </a:extLst>
              </p:cNvPr>
              <p:cNvSpPr txBox="1"/>
              <p:nvPr/>
            </p:nvSpPr>
            <p:spPr>
              <a:xfrm>
                <a:off x="2440961" y="4759107"/>
                <a:ext cx="7310078" cy="93173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5000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PH" sz="5000" b="0" i="1" smtClean="0">
                          <a:latin typeface="Cambria Math" panose="02040503050406030204" pitchFamily="18" charset="0"/>
                        </a:rPr>
                        <m:t>= </m:t>
                      </m:r>
                      <m:rad>
                        <m:radPr>
                          <m:degHide m:val="on"/>
                          <m:ctrlPr>
                            <a:rPr lang="en-PH" sz="5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PH" sz="5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PH" sz="5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PH" sz="5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PH" sz="5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PH" sz="5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PH" sz="5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PH" sz="5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PH" sz="5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PH" sz="5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PH" sz="5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PH" sz="5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PH" sz="5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PH" sz="5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PH" sz="5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PH" sz="5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PH" sz="5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EA04B3F-D189-74B3-A7D6-47E2E6B368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0961" y="4759107"/>
                <a:ext cx="7310078" cy="93173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474783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A1703C2D-338A-F2E3-5301-CE19E6DE891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45606197"/>
              </p:ext>
            </p:extLst>
          </p:nvPr>
        </p:nvGraphicFramePr>
        <p:xfrm>
          <a:off x="940634" y="146838"/>
          <a:ext cx="10310731" cy="61280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98388098-5589-13D7-209D-7D4BD38F8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PH"/>
              <a:t>CCMACLRL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C3317D-3E1E-3E5E-87CD-8D5C7A04ABA7}"/>
              </a:ext>
            </a:extLst>
          </p:cNvPr>
          <p:cNvSpPr txBox="1"/>
          <p:nvPr/>
        </p:nvSpPr>
        <p:spPr>
          <a:xfrm>
            <a:off x="10212779" y="8312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011504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E4AEB9F0-2E08-3712-5989-ABE71F975F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103E98B6-306D-4B9D-9D07-579F51C4BB0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99462895"/>
              </p:ext>
            </p:extLst>
          </p:nvPr>
        </p:nvGraphicFramePr>
        <p:xfrm>
          <a:off x="2126884" y="519830"/>
          <a:ext cx="7938231" cy="47905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C261690-BC41-80AD-5211-EA862F2D8049}"/>
              </a:ext>
            </a:extLst>
          </p:cNvPr>
          <p:cNvCxnSpPr>
            <a:cxnSpLocks/>
          </p:cNvCxnSpPr>
          <p:nvPr/>
        </p:nvCxnSpPr>
        <p:spPr>
          <a:xfrm flipV="1">
            <a:off x="2968668" y="3093929"/>
            <a:ext cx="2229633" cy="488515"/>
          </a:xfrm>
          <a:prstGeom prst="line">
            <a:avLst/>
          </a:prstGeom>
          <a:ln w="38100" cap="flat" cmpd="sng" algn="ctr">
            <a:solidFill>
              <a:srgbClr val="FFC000"/>
            </a:solidFill>
            <a:prstDash val="lgDash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427552F-AAB6-C5E0-81BB-ADF4C91E666D}"/>
              </a:ext>
            </a:extLst>
          </p:cNvPr>
          <p:cNvSpPr txBox="1"/>
          <p:nvPr/>
        </p:nvSpPr>
        <p:spPr>
          <a:xfrm>
            <a:off x="3051930" y="5425103"/>
            <a:ext cx="6088138" cy="1015663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rgbClr val="FFC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d1 </a:t>
            </a:r>
            <a:r>
              <a:rPr lang="en-US" sz="3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= </a:t>
            </a:r>
            <a:r>
              <a:rPr lang="en-PH" sz="3000" b="1" i="0" dirty="0"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√ (170-167)</a:t>
            </a:r>
            <a:r>
              <a:rPr lang="en-PH" sz="3000" b="1" i="0" baseline="30000" dirty="0"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  <a:r>
              <a:rPr lang="en-PH" sz="3000" b="1" i="0" dirty="0"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- (57-51)</a:t>
            </a:r>
            <a:r>
              <a:rPr lang="en-PH" sz="3000" b="1" i="0" baseline="30000" dirty="0"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2 </a:t>
            </a:r>
            <a:r>
              <a:rPr lang="en-PH" sz="3000" b="1" i="0" dirty="0"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PH" sz="3000" b="1" i="0" baseline="30000" dirty="0"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   </a:t>
            </a:r>
            <a:endParaRPr lang="en-PH" sz="3000" b="1" i="0" dirty="0">
              <a:effectLst/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US" sz="3000" b="1" dirty="0">
                <a:solidFill>
                  <a:srgbClr val="FFC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d1</a:t>
            </a:r>
            <a:r>
              <a:rPr lang="en-PH" sz="3000" b="1" baseline="30000" dirty="0">
                <a:solidFill>
                  <a:srgbClr val="FFC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PH" sz="3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=</a:t>
            </a:r>
            <a:r>
              <a:rPr lang="en-PH" sz="3000" b="1" baseline="300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PH" sz="3000" b="1" i="0" dirty="0"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6.7</a:t>
            </a:r>
            <a:endParaRPr lang="en-PH" sz="3000" b="1" i="0" baseline="30000" dirty="0">
              <a:effectLst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DBE2FE4-AAD8-FA5D-B2F2-7A67B0F74E9A}"/>
              </a:ext>
            </a:extLst>
          </p:cNvPr>
          <p:cNvSpPr txBox="1"/>
          <p:nvPr/>
        </p:nvSpPr>
        <p:spPr>
          <a:xfrm>
            <a:off x="3975066" y="3316005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C000"/>
                </a:solidFill>
              </a:rPr>
              <a:t>d1</a:t>
            </a:r>
            <a:endParaRPr lang="en-PH" b="1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1930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612649BF-A345-304E-795D-BD0391AC47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B6EEF6D7-634D-68A3-2EEE-3CEB579E55C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15834924"/>
              </p:ext>
            </p:extLst>
          </p:nvPr>
        </p:nvGraphicFramePr>
        <p:xfrm>
          <a:off x="2126884" y="519830"/>
          <a:ext cx="7938231" cy="47905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F2BF13C-0470-EACA-91CB-F4D6C01B0EA2}"/>
              </a:ext>
            </a:extLst>
          </p:cNvPr>
          <p:cNvCxnSpPr>
            <a:cxnSpLocks/>
          </p:cNvCxnSpPr>
          <p:nvPr/>
        </p:nvCxnSpPr>
        <p:spPr>
          <a:xfrm flipV="1">
            <a:off x="2974932" y="3093929"/>
            <a:ext cx="2223369" cy="463463"/>
          </a:xfrm>
          <a:prstGeom prst="line">
            <a:avLst/>
          </a:prstGeom>
          <a:ln w="38100" cap="flat" cmpd="sng" algn="ctr">
            <a:solidFill>
              <a:srgbClr val="FFC000"/>
            </a:solidFill>
            <a:prstDash val="lgDash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1B07CF4-10B3-C728-2DC0-4FE10C2168BE}"/>
              </a:ext>
            </a:extLst>
          </p:cNvPr>
          <p:cNvSpPr txBox="1"/>
          <p:nvPr/>
        </p:nvSpPr>
        <p:spPr>
          <a:xfrm>
            <a:off x="3069743" y="5454062"/>
            <a:ext cx="6052512" cy="101566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rgbClr val="FFC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d2 </a:t>
            </a:r>
            <a:r>
              <a:rPr lang="en-US" sz="3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= </a:t>
            </a:r>
            <a:r>
              <a:rPr lang="en-PH" sz="3000" b="1" i="0" dirty="0"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√ (170-182)</a:t>
            </a:r>
            <a:r>
              <a:rPr lang="en-PH" sz="3000" b="1" i="0" baseline="30000" dirty="0"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  <a:r>
              <a:rPr lang="en-PH" sz="3000" b="1" i="0" dirty="0"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- (57-62)</a:t>
            </a:r>
            <a:r>
              <a:rPr lang="en-PH" sz="3000" b="1" i="0" baseline="30000" dirty="0"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2 </a:t>
            </a:r>
            <a:r>
              <a:rPr lang="en-PH" sz="3000" b="1" i="0" dirty="0"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PH" sz="3000" b="1" i="0" baseline="30000" dirty="0"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   </a:t>
            </a:r>
            <a:endParaRPr lang="en-PH" sz="3000" b="1" i="0" dirty="0">
              <a:effectLst/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US" sz="3000" b="1" dirty="0">
                <a:solidFill>
                  <a:srgbClr val="FFC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d2</a:t>
            </a:r>
            <a:r>
              <a:rPr lang="en-PH" sz="3000" b="1" baseline="30000" dirty="0">
                <a:solidFill>
                  <a:srgbClr val="FFC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PH" sz="3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=</a:t>
            </a:r>
            <a:r>
              <a:rPr lang="en-PH" sz="3000" b="1" baseline="300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PH" sz="3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13</a:t>
            </a:r>
            <a:endParaRPr lang="en-PH" sz="3000" b="1" i="0" dirty="0">
              <a:effectLst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88FC1A-6F91-665F-4ABC-49631D2D937A}"/>
              </a:ext>
            </a:extLst>
          </p:cNvPr>
          <p:cNvSpPr txBox="1"/>
          <p:nvPr/>
        </p:nvSpPr>
        <p:spPr>
          <a:xfrm>
            <a:off x="4000119" y="3319397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C000"/>
                </a:solidFill>
              </a:rPr>
              <a:t>d1</a:t>
            </a:r>
            <a:endParaRPr lang="en-PH" b="1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6305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6B065ED-79E2-D72D-EE07-10AEE8172B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8424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18997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1A4C6CD1-DB45-CF08-041C-6F5DCAE6AC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0BA6E01C-775B-9367-A808-831909E9AF9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19680094"/>
              </p:ext>
            </p:extLst>
          </p:nvPr>
        </p:nvGraphicFramePr>
        <p:xfrm>
          <a:off x="2126884" y="519830"/>
          <a:ext cx="7938231" cy="47905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30BE190-5333-D1C3-5FC2-6631D8E574E8}"/>
              </a:ext>
            </a:extLst>
          </p:cNvPr>
          <p:cNvCxnSpPr>
            <a:cxnSpLocks/>
          </p:cNvCxnSpPr>
          <p:nvPr/>
        </p:nvCxnSpPr>
        <p:spPr>
          <a:xfrm flipV="1">
            <a:off x="2949879" y="3093929"/>
            <a:ext cx="2248422" cy="463463"/>
          </a:xfrm>
          <a:prstGeom prst="line">
            <a:avLst/>
          </a:prstGeom>
          <a:ln w="38100" cap="flat" cmpd="sng" algn="ctr">
            <a:solidFill>
              <a:srgbClr val="FFC000"/>
            </a:solidFill>
            <a:prstDash val="lgDash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983CA49-41F6-BE70-02DC-7C9863997797}"/>
              </a:ext>
            </a:extLst>
          </p:cNvPr>
          <p:cNvSpPr txBox="1"/>
          <p:nvPr/>
        </p:nvSpPr>
        <p:spPr>
          <a:xfrm>
            <a:off x="3075681" y="5340687"/>
            <a:ext cx="6040636" cy="101566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rgbClr val="FFC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d3 </a:t>
            </a:r>
            <a:r>
              <a:rPr lang="en-US" sz="3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= </a:t>
            </a:r>
            <a:r>
              <a:rPr lang="en-PH" sz="3000" b="1" i="0" dirty="0"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√ (170-176)</a:t>
            </a:r>
            <a:r>
              <a:rPr lang="en-PH" sz="3000" b="1" i="0" baseline="30000" dirty="0"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  <a:r>
              <a:rPr lang="en-PH" sz="3000" b="1" i="0" dirty="0"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- (57-69)</a:t>
            </a:r>
            <a:r>
              <a:rPr lang="en-PH" sz="3000" b="1" i="0" baseline="30000" dirty="0"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2 </a:t>
            </a:r>
            <a:r>
              <a:rPr lang="en-PH" sz="3000" b="1" i="0" dirty="0"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PH" sz="3000" b="1" i="0" baseline="30000" dirty="0"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   </a:t>
            </a:r>
            <a:endParaRPr lang="en-PH" sz="3000" b="1" i="0" dirty="0">
              <a:effectLst/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US" sz="3000" b="1" dirty="0">
                <a:solidFill>
                  <a:srgbClr val="FFC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d3</a:t>
            </a:r>
            <a:r>
              <a:rPr lang="en-PH" sz="3000" b="1" baseline="30000" dirty="0">
                <a:solidFill>
                  <a:srgbClr val="FFC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PH" sz="3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=</a:t>
            </a:r>
            <a:r>
              <a:rPr lang="en-PH" sz="3000" b="1" baseline="300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PH" sz="3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13.4</a:t>
            </a:r>
            <a:endParaRPr lang="en-PH" sz="3000" b="1" i="0" dirty="0">
              <a:effectLst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D6A5FD-6C7B-206E-D6FF-737837762BFA}"/>
              </a:ext>
            </a:extLst>
          </p:cNvPr>
          <p:cNvSpPr txBox="1"/>
          <p:nvPr/>
        </p:nvSpPr>
        <p:spPr>
          <a:xfrm>
            <a:off x="4620157" y="3106455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C000"/>
                </a:solidFill>
              </a:rPr>
              <a:t>d1</a:t>
            </a:r>
            <a:endParaRPr lang="en-PH" b="1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1668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21CB94B-1D61-BD2F-600F-67ADFE08AA7D}"/>
              </a:ext>
            </a:extLst>
          </p:cNvPr>
          <p:cNvSpPr txBox="1"/>
          <p:nvPr/>
        </p:nvSpPr>
        <p:spPr>
          <a:xfrm>
            <a:off x="8319193" y="886571"/>
            <a:ext cx="3547688" cy="738664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100" b="1" dirty="0">
                <a:solidFill>
                  <a:srgbClr val="FFC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d1 </a:t>
            </a:r>
            <a:r>
              <a:rPr lang="en-US" sz="21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= </a:t>
            </a:r>
            <a:r>
              <a:rPr lang="en-PH" sz="2100" b="1" i="0" dirty="0"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√ (170-167)</a:t>
            </a:r>
            <a:r>
              <a:rPr lang="en-PH" sz="2100" b="1" i="0" baseline="30000" dirty="0"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  <a:r>
              <a:rPr lang="en-PH" sz="2100" b="1" i="0" dirty="0"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- (57-51)</a:t>
            </a:r>
            <a:r>
              <a:rPr lang="en-PH" sz="2100" b="1" i="0" baseline="30000" dirty="0"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2 </a:t>
            </a:r>
            <a:r>
              <a:rPr lang="en-PH" sz="2100" b="1" i="0" dirty="0"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PH" sz="2100" b="1" i="0" baseline="30000" dirty="0"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   </a:t>
            </a:r>
            <a:endParaRPr lang="en-PH" sz="2100" b="1" i="0" dirty="0">
              <a:effectLst/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US" sz="2100" b="1" dirty="0">
                <a:solidFill>
                  <a:srgbClr val="FFC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d1</a:t>
            </a:r>
            <a:r>
              <a:rPr lang="en-PH" sz="2100" b="1" baseline="30000" dirty="0">
                <a:solidFill>
                  <a:srgbClr val="FFC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PH" sz="21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=</a:t>
            </a:r>
            <a:r>
              <a:rPr lang="en-PH" sz="2100" b="1" baseline="300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PH" sz="2100" b="1" i="0" dirty="0"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6.7</a:t>
            </a:r>
            <a:endParaRPr lang="en-PH" sz="2100" b="1" i="0" baseline="30000" dirty="0">
              <a:effectLst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46DE44-C676-813D-9E9A-59DB29DE6E98}"/>
              </a:ext>
            </a:extLst>
          </p:cNvPr>
          <p:cNvSpPr txBox="1"/>
          <p:nvPr/>
        </p:nvSpPr>
        <p:spPr>
          <a:xfrm>
            <a:off x="8319193" y="1912732"/>
            <a:ext cx="3526928" cy="73866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100" b="1" dirty="0">
                <a:solidFill>
                  <a:srgbClr val="FFC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d2 </a:t>
            </a:r>
            <a:r>
              <a:rPr lang="en-US" sz="21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= </a:t>
            </a:r>
            <a:r>
              <a:rPr lang="en-PH" sz="2100" b="1" i="0" dirty="0"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√ (170-182)</a:t>
            </a:r>
            <a:r>
              <a:rPr lang="en-PH" sz="2100" b="1" i="0" baseline="30000" dirty="0"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  <a:r>
              <a:rPr lang="en-PH" sz="2100" b="1" i="0" dirty="0"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- (57-62)</a:t>
            </a:r>
            <a:r>
              <a:rPr lang="en-PH" sz="2100" b="1" i="0" baseline="30000" dirty="0"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2 </a:t>
            </a:r>
            <a:r>
              <a:rPr lang="en-PH" sz="2100" b="1" i="0" dirty="0"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PH" sz="2100" b="1" i="0" baseline="30000" dirty="0"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   </a:t>
            </a:r>
            <a:endParaRPr lang="en-PH" sz="2100" b="1" i="0" dirty="0">
              <a:effectLst/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US" sz="2100" b="1" dirty="0">
                <a:solidFill>
                  <a:srgbClr val="FFC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d2</a:t>
            </a:r>
            <a:r>
              <a:rPr lang="en-PH" sz="2100" b="1" baseline="30000" dirty="0">
                <a:solidFill>
                  <a:srgbClr val="FFC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PH" sz="21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=</a:t>
            </a:r>
            <a:r>
              <a:rPr lang="en-PH" sz="2100" b="1" baseline="300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PH" sz="21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13</a:t>
            </a:r>
            <a:endParaRPr lang="en-PH" sz="2100" b="1" i="0" dirty="0">
              <a:effectLst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4B8901-EC7A-8732-9902-69EA16D70D58}"/>
              </a:ext>
            </a:extLst>
          </p:cNvPr>
          <p:cNvSpPr txBox="1"/>
          <p:nvPr/>
        </p:nvSpPr>
        <p:spPr>
          <a:xfrm>
            <a:off x="8319193" y="2938893"/>
            <a:ext cx="3520008" cy="73866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100" b="1" dirty="0">
                <a:solidFill>
                  <a:srgbClr val="FFC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d3 </a:t>
            </a:r>
            <a:r>
              <a:rPr lang="en-US" sz="21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= </a:t>
            </a:r>
            <a:r>
              <a:rPr lang="en-PH" sz="2100" b="1" i="0" dirty="0"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√ (170-176)</a:t>
            </a:r>
            <a:r>
              <a:rPr lang="en-PH" sz="2100" b="1" i="0" baseline="30000" dirty="0"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  <a:r>
              <a:rPr lang="en-PH" sz="2100" b="1" i="0" dirty="0"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- (57-69)</a:t>
            </a:r>
            <a:r>
              <a:rPr lang="en-PH" sz="2100" b="1" i="0" baseline="30000" dirty="0"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2 </a:t>
            </a:r>
            <a:r>
              <a:rPr lang="en-PH" sz="2100" b="1" i="0" dirty="0"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PH" sz="2100" b="1" i="0" baseline="30000" dirty="0"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   </a:t>
            </a:r>
            <a:endParaRPr lang="en-PH" sz="2100" b="1" i="0" dirty="0">
              <a:effectLst/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US" sz="2100" b="1" dirty="0">
                <a:solidFill>
                  <a:srgbClr val="FFC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d3</a:t>
            </a:r>
            <a:r>
              <a:rPr lang="en-PH" sz="2100" b="1" baseline="30000" dirty="0">
                <a:solidFill>
                  <a:srgbClr val="FFC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PH" sz="21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=</a:t>
            </a:r>
            <a:r>
              <a:rPr lang="en-PH" sz="2100" b="1" baseline="300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PH" sz="21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13.4</a:t>
            </a:r>
            <a:endParaRPr lang="en-PH" sz="2100" b="1" i="0" dirty="0">
              <a:effectLst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4ABD688A-E365-BBBF-C412-A530109F7DB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02669629"/>
              </p:ext>
            </p:extLst>
          </p:nvPr>
        </p:nvGraphicFramePr>
        <p:xfrm>
          <a:off x="81337" y="106657"/>
          <a:ext cx="7938231" cy="47905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3C9053F-6FF0-6B36-CBAD-91CD326D7551}"/>
              </a:ext>
            </a:extLst>
          </p:cNvPr>
          <p:cNvCxnSpPr>
            <a:cxnSpLocks/>
          </p:cNvCxnSpPr>
          <p:nvPr/>
        </p:nvCxnSpPr>
        <p:spPr>
          <a:xfrm flipV="1">
            <a:off x="904332" y="2680756"/>
            <a:ext cx="2248422" cy="463463"/>
          </a:xfrm>
          <a:prstGeom prst="line">
            <a:avLst/>
          </a:prstGeom>
          <a:ln w="38100" cap="flat" cmpd="sng" algn="ctr">
            <a:solidFill>
              <a:srgbClr val="FFC000"/>
            </a:solidFill>
            <a:prstDash val="lgDash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9D1FF23-01BF-931D-E234-EDB7EE4B65A6}"/>
              </a:ext>
            </a:extLst>
          </p:cNvPr>
          <p:cNvSpPr txBox="1"/>
          <p:nvPr/>
        </p:nvSpPr>
        <p:spPr>
          <a:xfrm>
            <a:off x="2574610" y="2693282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C000"/>
                </a:solidFill>
              </a:rPr>
              <a:t>d1</a:t>
            </a:r>
            <a:endParaRPr lang="en-PH" b="1" dirty="0">
              <a:solidFill>
                <a:srgbClr val="FFC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ACE1934-937E-5EC1-E302-E20D5C116738}"/>
              </a:ext>
            </a:extLst>
          </p:cNvPr>
          <p:cNvSpPr txBox="1"/>
          <p:nvPr/>
        </p:nvSpPr>
        <p:spPr>
          <a:xfrm>
            <a:off x="398033" y="5265802"/>
            <a:ext cx="116397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Similarly, we calculate the </a:t>
            </a:r>
            <a:r>
              <a:rPr lang="en-US" sz="3000" b="1" dirty="0"/>
              <a:t>Euclidean distance </a:t>
            </a:r>
            <a:r>
              <a:rPr lang="en-US" sz="3000" dirty="0"/>
              <a:t>of the </a:t>
            </a:r>
            <a:r>
              <a:rPr lang="en-US" sz="3000" b="1" dirty="0">
                <a:solidFill>
                  <a:srgbClr val="FF0000"/>
                </a:solidFill>
              </a:rPr>
              <a:t>unknown data </a:t>
            </a:r>
            <a:r>
              <a:rPr lang="en-US" sz="3000" dirty="0"/>
              <a:t>point from all points in the dataset</a:t>
            </a:r>
            <a:endParaRPr lang="en-US" sz="30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399420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27BD79-A1B6-0D8B-F860-16980AE55E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DD68E-3982-F9C4-BB5B-280EB483E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How does k-NN work?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13BBAA1-4C69-49D8-9002-156F14E680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2610" y="2002523"/>
            <a:ext cx="6166364" cy="36546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A1A1966-9BC0-2791-27F3-2CCD163560E3}"/>
              </a:ext>
            </a:extLst>
          </p:cNvPr>
          <p:cNvSpPr txBox="1"/>
          <p:nvPr/>
        </p:nvSpPr>
        <p:spPr>
          <a:xfrm>
            <a:off x="543300" y="2151932"/>
            <a:ext cx="4644136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After we calculate the </a:t>
            </a:r>
            <a:r>
              <a:rPr lang="en-US" sz="3000" b="1" dirty="0">
                <a:solidFill>
                  <a:srgbClr val="7030A0"/>
                </a:solidFill>
              </a:rPr>
              <a:t>Euclidean distance </a:t>
            </a:r>
            <a:r>
              <a:rPr lang="en-US" sz="3000" dirty="0"/>
              <a:t>of the unknown datapoint from all the data points, we get…</a:t>
            </a:r>
            <a:endParaRPr lang="en-US" sz="3000" b="1" dirty="0">
              <a:solidFill>
                <a:srgbClr val="0070C0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6458958-AEBE-B977-047C-AD619D116913}"/>
              </a:ext>
            </a:extLst>
          </p:cNvPr>
          <p:cNvSpPr/>
          <p:nvPr/>
        </p:nvSpPr>
        <p:spPr>
          <a:xfrm>
            <a:off x="9658772" y="2169210"/>
            <a:ext cx="1989928" cy="3321324"/>
          </a:xfrm>
          <a:prstGeom prst="rect">
            <a:avLst/>
          </a:prstGeom>
          <a:solidFill>
            <a:srgbClr val="00B050">
              <a:alpha val="2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900338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7E5597-0055-8F84-C7BB-BA8AFBF3A6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18567-B9E8-B248-A817-7B92FBE6F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How does k-NN work?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5C2DD6-9738-F11C-E7C8-C532D011A5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2336" y="2132731"/>
            <a:ext cx="6362700" cy="38989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5F7EFD2-77AD-30BD-F7B1-C65C3F65B537}"/>
              </a:ext>
            </a:extLst>
          </p:cNvPr>
          <p:cNvSpPr txBox="1"/>
          <p:nvPr/>
        </p:nvSpPr>
        <p:spPr>
          <a:xfrm>
            <a:off x="838200" y="2132731"/>
            <a:ext cx="46441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Let us calculate the nearest neighbor at </a:t>
            </a:r>
            <a:r>
              <a:rPr lang="en-US" sz="3000" b="1" dirty="0">
                <a:solidFill>
                  <a:srgbClr val="00B050"/>
                </a:solidFill>
              </a:rPr>
              <a:t>k=3</a:t>
            </a:r>
          </a:p>
        </p:txBody>
      </p:sp>
    </p:spTree>
    <p:extLst>
      <p:ext uri="{BB962C8B-B14F-4D97-AF65-F5344CB8AC3E}">
        <p14:creationId xmlns:p14="http://schemas.microsoft.com/office/powerpoint/2010/main" val="336016844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15670302-B264-1D2A-7545-3ADC5AAA89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D8E2F0A-E52D-327F-7B85-A63282E3F5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75" y="0"/>
            <a:ext cx="111917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98709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E00F18D-D796-5DF1-2F06-35D2C6B98092}"/>
              </a:ext>
            </a:extLst>
          </p:cNvPr>
          <p:cNvSpPr txBox="1"/>
          <p:nvPr/>
        </p:nvSpPr>
        <p:spPr>
          <a:xfrm>
            <a:off x="609795" y="1294410"/>
            <a:ext cx="464413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The majority of its nearest neighbors are </a:t>
            </a:r>
            <a:r>
              <a:rPr lang="en-US" sz="3000" b="1" dirty="0">
                <a:solidFill>
                  <a:srgbClr val="00B050"/>
                </a:solidFill>
              </a:rPr>
              <a:t>Normal</a:t>
            </a:r>
            <a:r>
              <a:rPr lang="en-US" sz="3000" b="1" dirty="0"/>
              <a:t>. </a:t>
            </a:r>
          </a:p>
          <a:p>
            <a:endParaRPr lang="en-US" sz="3000" b="1" dirty="0"/>
          </a:p>
          <a:p>
            <a:r>
              <a:rPr lang="en-US" sz="3000" dirty="0"/>
              <a:t>Hence, having a weight of </a:t>
            </a:r>
            <a:r>
              <a:rPr lang="en-US" sz="3000" b="1" dirty="0">
                <a:solidFill>
                  <a:srgbClr val="0070C0"/>
                </a:solidFill>
              </a:rPr>
              <a:t>57 kg </a:t>
            </a:r>
            <a:r>
              <a:rPr lang="en-US" sz="3000" dirty="0"/>
              <a:t>and a height of </a:t>
            </a:r>
            <a:r>
              <a:rPr lang="en-US" sz="3000" b="1" dirty="0">
                <a:solidFill>
                  <a:srgbClr val="0070C0"/>
                </a:solidFill>
              </a:rPr>
              <a:t>170 cm </a:t>
            </a:r>
            <a:r>
              <a:rPr lang="en-US" sz="3000" dirty="0"/>
              <a:t>is classified as </a:t>
            </a:r>
            <a:r>
              <a:rPr lang="en-US" sz="3000" b="1" dirty="0">
                <a:solidFill>
                  <a:srgbClr val="00B050"/>
                </a:solidFill>
              </a:rPr>
              <a:t>Normal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C74D5F-84EA-DF6D-BD52-369F67D8D6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9781" y="1082511"/>
            <a:ext cx="5782424" cy="3537293"/>
          </a:xfrm>
          <a:prstGeom prst="rect">
            <a:avLst/>
          </a:prstGeom>
        </p:spPr>
      </p:pic>
      <p:graphicFrame>
        <p:nvGraphicFramePr>
          <p:cNvPr id="4" name="Table 2">
            <a:extLst>
              <a:ext uri="{FF2B5EF4-FFF2-40B4-BE49-F238E27FC236}">
                <a16:creationId xmlns:a16="http://schemas.microsoft.com/office/drawing/2014/main" id="{FF5BB59A-CF79-B3B6-6370-06C11803BB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0965739"/>
              </p:ext>
            </p:extLst>
          </p:nvPr>
        </p:nvGraphicFramePr>
        <p:xfrm>
          <a:off x="4067684" y="5192788"/>
          <a:ext cx="4226010" cy="58270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08670">
                  <a:extLst>
                    <a:ext uri="{9D8B030D-6E8A-4147-A177-3AD203B41FA5}">
                      <a16:colId xmlns:a16="http://schemas.microsoft.com/office/drawing/2014/main" val="2450462042"/>
                    </a:ext>
                  </a:extLst>
                </a:gridCol>
                <a:gridCol w="1408670">
                  <a:extLst>
                    <a:ext uri="{9D8B030D-6E8A-4147-A177-3AD203B41FA5}">
                      <a16:colId xmlns:a16="http://schemas.microsoft.com/office/drawing/2014/main" val="881086324"/>
                    </a:ext>
                  </a:extLst>
                </a:gridCol>
                <a:gridCol w="1408670">
                  <a:extLst>
                    <a:ext uri="{9D8B030D-6E8A-4147-A177-3AD203B41FA5}">
                      <a16:colId xmlns:a16="http://schemas.microsoft.com/office/drawing/2014/main" val="939477831"/>
                    </a:ext>
                  </a:extLst>
                </a:gridCol>
              </a:tblGrid>
              <a:tr h="582701"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57 kg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170 cm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b="1" dirty="0">
                          <a:solidFill>
                            <a:srgbClr val="00B050"/>
                          </a:solidFill>
                        </a:rPr>
                        <a:t>Normal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24103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31220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artoon of a child&#10;&#10;Description automatically generated">
            <a:extLst>
              <a:ext uri="{FF2B5EF4-FFF2-40B4-BE49-F238E27FC236}">
                <a16:creationId xmlns:a16="http://schemas.microsoft.com/office/drawing/2014/main" id="{E40B404D-4010-8DBA-3D7B-6D76DCBF5E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23" t="17202" r="14591" b="6200"/>
          <a:stretch/>
        </p:blipFill>
        <p:spPr>
          <a:xfrm>
            <a:off x="1112872" y="869399"/>
            <a:ext cx="9966255" cy="5867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15678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8A7E7B-E802-3832-1DB8-A6D7B3B010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313107-7FBA-1B8A-6ACE-4C57A418F1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1BC5AE-9C01-F0CC-08F1-3844A02B11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56369"/>
            <a:ext cx="10515600" cy="3112125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US" dirty="0"/>
          </a:p>
          <a:p>
            <a:pPr marL="457200" indent="-457200">
              <a:buFont typeface="Wingdings" pitchFamily="2" charset="2"/>
              <a:buChar char="Ø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Why do we need KNN?</a:t>
            </a:r>
          </a:p>
          <a:p>
            <a:pPr marL="457200" indent="-457200">
              <a:buFont typeface="Wingdings" pitchFamily="2" charset="2"/>
              <a:buChar char="Ø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What is KNN?</a:t>
            </a:r>
          </a:p>
          <a:p>
            <a:pPr marL="457200" indent="-457200">
              <a:buFont typeface="Wingdings" pitchFamily="2" charset="2"/>
              <a:buChar char="Ø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How do we choose the factor “K”?</a:t>
            </a:r>
          </a:p>
          <a:p>
            <a:pPr marL="457200" indent="-457200">
              <a:buFont typeface="Wingdings" pitchFamily="2" charset="2"/>
              <a:buChar char="Ø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When do we use KNN?</a:t>
            </a:r>
          </a:p>
          <a:p>
            <a:pPr marL="457200" indent="-457200">
              <a:buFont typeface="Wingdings" pitchFamily="2" charset="2"/>
              <a:buChar char="Ø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How does the KNN Algorithm work?</a:t>
            </a:r>
          </a:p>
          <a:p>
            <a:pPr marL="457200" indent="-457200">
              <a:buFont typeface="Wingdings" pitchFamily="2" charset="2"/>
              <a:buChar char="Ø"/>
            </a:pPr>
            <a:r>
              <a:rPr lang="en-US" dirty="0"/>
              <a:t>Use Case: Predict Diabetes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dirty="0"/>
          </a:p>
        </p:txBody>
      </p:sp>
      <p:pic>
        <p:nvPicPr>
          <p:cNvPr id="4" name="Graphic 3" descr="Checkmark with solid fill">
            <a:extLst>
              <a:ext uri="{FF2B5EF4-FFF2-40B4-BE49-F238E27FC236}">
                <a16:creationId xmlns:a16="http://schemas.microsoft.com/office/drawing/2014/main" id="{025EFE3C-7EA6-A052-6BF0-D3211D122C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69589" y="2419933"/>
            <a:ext cx="597907" cy="597907"/>
          </a:xfrm>
          <a:prstGeom prst="rect">
            <a:avLst/>
          </a:prstGeom>
        </p:spPr>
      </p:pic>
      <p:pic>
        <p:nvPicPr>
          <p:cNvPr id="5" name="Graphic 4" descr="Checkmark with solid fill">
            <a:extLst>
              <a:ext uri="{FF2B5EF4-FFF2-40B4-BE49-F238E27FC236}">
                <a16:creationId xmlns:a16="http://schemas.microsoft.com/office/drawing/2014/main" id="{2F39A556-87C2-8965-46D2-CF9A4BCC87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84442" y="2944866"/>
            <a:ext cx="597907" cy="597907"/>
          </a:xfrm>
          <a:prstGeom prst="rect">
            <a:avLst/>
          </a:prstGeom>
        </p:spPr>
      </p:pic>
      <p:pic>
        <p:nvPicPr>
          <p:cNvPr id="6" name="Graphic 5" descr="Checkmark with solid fill">
            <a:extLst>
              <a:ext uri="{FF2B5EF4-FFF2-40B4-BE49-F238E27FC236}">
                <a16:creationId xmlns:a16="http://schemas.microsoft.com/office/drawing/2014/main" id="{A90F3575-BD8D-FC5E-1393-06B3F30179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54175" y="3429000"/>
            <a:ext cx="597907" cy="597907"/>
          </a:xfrm>
          <a:prstGeom prst="rect">
            <a:avLst/>
          </a:prstGeom>
        </p:spPr>
      </p:pic>
      <p:pic>
        <p:nvPicPr>
          <p:cNvPr id="7" name="Graphic 6" descr="Checkmark with solid fill">
            <a:extLst>
              <a:ext uri="{FF2B5EF4-FFF2-40B4-BE49-F238E27FC236}">
                <a16:creationId xmlns:a16="http://schemas.microsoft.com/office/drawing/2014/main" id="{0B6EA9B2-C587-7DF1-01C8-C173CF73AD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69588" y="3948886"/>
            <a:ext cx="597907" cy="597907"/>
          </a:xfrm>
          <a:prstGeom prst="rect">
            <a:avLst/>
          </a:prstGeom>
        </p:spPr>
      </p:pic>
      <p:pic>
        <p:nvPicPr>
          <p:cNvPr id="8" name="Graphic 7" descr="Checkmark with solid fill">
            <a:extLst>
              <a:ext uri="{FF2B5EF4-FFF2-40B4-BE49-F238E27FC236}">
                <a16:creationId xmlns:a16="http://schemas.microsoft.com/office/drawing/2014/main" id="{5E4A46E3-906C-8B24-B06B-4EF05C0048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69508" y="4473819"/>
            <a:ext cx="597907" cy="597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85945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medical survey&#10;&#10;Description automatically generated">
            <a:extLst>
              <a:ext uri="{FF2B5EF4-FFF2-40B4-BE49-F238E27FC236}">
                <a16:creationId xmlns:a16="http://schemas.microsoft.com/office/drawing/2014/main" id="{5F5A1FDF-E8CF-C066-6FAD-9F7707F927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911" b="12050"/>
          <a:stretch>
            <a:fillRect/>
          </a:stretch>
        </p:blipFill>
        <p:spPr>
          <a:xfrm>
            <a:off x="0" y="1516828"/>
            <a:ext cx="12192000" cy="4803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58995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C3C924-721E-5B02-B6B6-4AE265CDC2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hat&#10;&#10;Description automatically generated">
            <a:extLst>
              <a:ext uri="{FF2B5EF4-FFF2-40B4-BE49-F238E27FC236}">
                <a16:creationId xmlns:a16="http://schemas.microsoft.com/office/drawing/2014/main" id="{4D15D856-1224-736D-A214-F308EBEDC7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353" b="22823"/>
          <a:stretch>
            <a:fillRect/>
          </a:stretch>
        </p:blipFill>
        <p:spPr>
          <a:xfrm>
            <a:off x="0" y="1411941"/>
            <a:ext cx="12192000" cy="4034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7769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D6038C1-A6B9-BFCC-ECA4-21FCBF5F9E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76601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5C14DA-9B33-F749-05AB-16241E1B11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medical survey&#10;&#10;Description automatically generated">
            <a:extLst>
              <a:ext uri="{FF2B5EF4-FFF2-40B4-BE49-F238E27FC236}">
                <a16:creationId xmlns:a16="http://schemas.microsoft.com/office/drawing/2014/main" id="{2F4B85A8-B28F-71E2-B49E-F718121F57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255" b="9961"/>
          <a:stretch>
            <a:fillRect/>
          </a:stretch>
        </p:blipFill>
        <p:spPr>
          <a:xfrm>
            <a:off x="0" y="933225"/>
            <a:ext cx="12192000" cy="4991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5690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27EE31-F873-5A0F-8516-B21D7DF064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F6DE94A7-7017-3DD2-FDA2-C5587C4835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098" b="10275"/>
          <a:stretch>
            <a:fillRect/>
          </a:stretch>
        </p:blipFill>
        <p:spPr>
          <a:xfrm>
            <a:off x="-1" y="938605"/>
            <a:ext cx="12192000" cy="4980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82745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7B74BB-2397-958E-C307-AA2613FAEF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AA4BBEEA-66BA-39CA-D9F5-C3CEA54413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30" b="12069"/>
          <a:stretch>
            <a:fillRect/>
          </a:stretch>
        </p:blipFill>
        <p:spPr>
          <a:xfrm>
            <a:off x="20" y="994370"/>
            <a:ext cx="12191980" cy="4869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66325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EB46E4-CF4A-9E5E-9E99-62B8981B87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6322B33A-033B-39E9-5385-B37F174019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69" b="9804"/>
          <a:stretch>
            <a:fillRect/>
          </a:stretch>
        </p:blipFill>
        <p:spPr>
          <a:xfrm>
            <a:off x="0" y="938604"/>
            <a:ext cx="12192000" cy="4980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97867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8526E53C-CB95-6512-8A98-AC314C78AD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353"/>
          <a:stretch>
            <a:fillRect/>
          </a:stretch>
        </p:blipFill>
        <p:spPr>
          <a:xfrm>
            <a:off x="0" y="766482"/>
            <a:ext cx="12192000" cy="532503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383F11D-49F0-1E88-1A5E-CC789657B4EC}"/>
              </a:ext>
            </a:extLst>
          </p:cNvPr>
          <p:cNvSpPr/>
          <p:nvPr/>
        </p:nvSpPr>
        <p:spPr>
          <a:xfrm>
            <a:off x="10477947" y="5177117"/>
            <a:ext cx="1366221" cy="9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0A6E245-96A6-5135-C46E-0974163B234D}"/>
              </a:ext>
            </a:extLst>
          </p:cNvPr>
          <p:cNvSpPr/>
          <p:nvPr/>
        </p:nvSpPr>
        <p:spPr>
          <a:xfrm>
            <a:off x="0" y="5472952"/>
            <a:ext cx="2409713" cy="9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71367836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46865C-6736-3CBD-9631-64E2A2927F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3CF18DC-0885-C43E-F2E9-528D9151C2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04" b="10588"/>
          <a:stretch>
            <a:fillRect/>
          </a:stretch>
        </p:blipFill>
        <p:spPr>
          <a:xfrm>
            <a:off x="0" y="1495312"/>
            <a:ext cx="12192000" cy="4636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35903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7B787C-CCE1-6CC4-4F03-AB6D3A3F57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DF78A87-CCBB-CEFA-1CB3-8911656151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9746B8-2BDF-FBC0-55AF-4F4A59CE67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b="1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CCMACLRL</a:t>
            </a:r>
            <a:endParaRPr lang="en-US" kern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5" name="Picture 4" descr="A screenshot of a test results&#10;&#10;Description automatically generated">
            <a:extLst>
              <a:ext uri="{FF2B5EF4-FFF2-40B4-BE49-F238E27FC236}">
                <a16:creationId xmlns:a16="http://schemas.microsoft.com/office/drawing/2014/main" id="{A4E10DD6-C192-DF1E-F275-C6AC325478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299" b="12292"/>
          <a:stretch>
            <a:fillRect/>
          </a:stretch>
        </p:blipFill>
        <p:spPr>
          <a:xfrm>
            <a:off x="0" y="1323190"/>
            <a:ext cx="12188952" cy="469033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853C568-5E75-119F-9AF4-DF42520075B9}"/>
              </a:ext>
            </a:extLst>
          </p:cNvPr>
          <p:cNvSpPr/>
          <p:nvPr/>
        </p:nvSpPr>
        <p:spPr>
          <a:xfrm>
            <a:off x="9939647" y="5890157"/>
            <a:ext cx="2030680" cy="9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82908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2D6ECC-6F60-AD93-3FF6-D83B1B0CB1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43BA663-DB34-5DC1-62D3-68E0F8D33A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CD9B8A-03E6-24E2-D49C-FEB4EDF41A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b="1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CCMACLRL</a:t>
            </a:r>
            <a:endParaRPr lang="en-US" kern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EB49ADA-8CF8-9FE2-215B-BA30BEFC96DE}"/>
              </a:ext>
            </a:extLst>
          </p:cNvPr>
          <p:cNvSpPr/>
          <p:nvPr/>
        </p:nvSpPr>
        <p:spPr>
          <a:xfrm>
            <a:off x="9939647" y="5890157"/>
            <a:ext cx="2030680" cy="9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848D683C-2E70-D8E7-991F-8D346E1FF6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829" b="10409"/>
          <a:stretch>
            <a:fillRect/>
          </a:stretch>
        </p:blipFill>
        <p:spPr>
          <a:xfrm>
            <a:off x="0" y="1290918"/>
            <a:ext cx="12188952" cy="4851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20643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31D3C1-AED1-C1BD-05B3-A92256C262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93BA265-5E23-8BB1-0798-D4CBBBED50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883" b="11686"/>
          <a:stretch>
            <a:fillRect/>
          </a:stretch>
        </p:blipFill>
        <p:spPr>
          <a:xfrm>
            <a:off x="0" y="1226372"/>
            <a:ext cx="12192000" cy="4830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50740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2BD4C0-E769-6414-31C9-2001BC1DF6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D507FCE-4247-34AF-3D55-3DD74AFB39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99203C02-7142-AEA2-E644-F27AC13932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b="1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CCMACLRL</a:t>
            </a:r>
            <a:endParaRPr lang="en-US" kern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4" name="Picture 3" descr="A cartoon of a child with glasses&#10;&#10;Description automatically generated">
            <a:extLst>
              <a:ext uri="{FF2B5EF4-FFF2-40B4-BE49-F238E27FC236}">
                <a16:creationId xmlns:a16="http://schemas.microsoft.com/office/drawing/2014/main" id="{36249814-1F82-0BDE-F067-7481EACC4D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65" b="10902"/>
          <a:stretch>
            <a:fillRect/>
          </a:stretch>
        </p:blipFill>
        <p:spPr>
          <a:xfrm>
            <a:off x="0" y="1355464"/>
            <a:ext cx="12192000" cy="475488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1B82CE1-3BA4-79A6-EF0E-B1E4F37CA735}"/>
              </a:ext>
            </a:extLst>
          </p:cNvPr>
          <p:cNvSpPr/>
          <p:nvPr/>
        </p:nvSpPr>
        <p:spPr>
          <a:xfrm>
            <a:off x="9939647" y="5890157"/>
            <a:ext cx="2030680" cy="9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2685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game&#10;&#10;Description automatically generated">
            <a:extLst>
              <a:ext uri="{FF2B5EF4-FFF2-40B4-BE49-F238E27FC236}">
                <a16:creationId xmlns:a16="http://schemas.microsoft.com/office/drawing/2014/main" id="{251B1E4E-20C4-CC48-63A3-06CD955FB1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42574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2BF181-56E5-8E7B-806F-6D18F49E36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1AE8891-F081-C6E5-245F-D06206CDBB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9ED27CEF-E13E-B8B2-DC2C-55319A1AA0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b="1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CCMACLRL</a:t>
            </a:r>
            <a:endParaRPr lang="en-US" kern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8" name="Picture 7" descr="A screenshot of a cartoon&#10;&#10;Description automatically generated">
            <a:extLst>
              <a:ext uri="{FF2B5EF4-FFF2-40B4-BE49-F238E27FC236}">
                <a16:creationId xmlns:a16="http://schemas.microsoft.com/office/drawing/2014/main" id="{7D477107-9014-1B84-574E-D08E26F87C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980" b="12471"/>
          <a:stretch>
            <a:fillRect/>
          </a:stretch>
        </p:blipFill>
        <p:spPr>
          <a:xfrm>
            <a:off x="0" y="1301674"/>
            <a:ext cx="12192000" cy="470109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FB1C747-A314-1DB3-7C43-D11082315D50}"/>
              </a:ext>
            </a:extLst>
          </p:cNvPr>
          <p:cNvSpPr/>
          <p:nvPr/>
        </p:nvSpPr>
        <p:spPr>
          <a:xfrm>
            <a:off x="9939647" y="5890157"/>
            <a:ext cx="2030680" cy="9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68006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027BEE-5659-940B-9780-707E6A16A4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F943403-3A7A-6C60-BD3D-5118BEF6D4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8F539DD5-7F2E-706C-103D-71465851F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b="1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CCMACLRL</a:t>
            </a:r>
            <a:endParaRPr lang="en-US" kern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F4FB180-6ADC-79FB-D6DF-074B2B0CF861}"/>
              </a:ext>
            </a:extLst>
          </p:cNvPr>
          <p:cNvSpPr/>
          <p:nvPr/>
        </p:nvSpPr>
        <p:spPr>
          <a:xfrm>
            <a:off x="9939647" y="5890157"/>
            <a:ext cx="2030680" cy="9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BD8A174-5999-FAEB-AA4C-6802FD5FD5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82C7C7E9-C85D-C317-52FF-0A47B50381E3}"/>
              </a:ext>
            </a:extLst>
          </p:cNvPr>
          <p:cNvSpPr txBox="1">
            <a:spLocks/>
          </p:cNvSpPr>
          <p:nvPr/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b="1">
                <a:solidFill>
                  <a:srgbClr val="FFFFFF"/>
                </a:solidFill>
              </a:rPr>
              <a:t>CCMACLRL</a:t>
            </a:r>
            <a:endParaRPr lang="en-US">
              <a:solidFill>
                <a:srgbClr val="FFFFFF"/>
              </a:solidFill>
            </a:endParaRP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28588C9B-309A-72DB-0719-E13E764109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7412"/>
          <a:stretch>
            <a:fillRect/>
          </a:stretch>
        </p:blipFill>
        <p:spPr>
          <a:xfrm>
            <a:off x="0" y="1194098"/>
            <a:ext cx="12192000" cy="566390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B965995-79BE-AD2A-DD9E-F2F182A89916}"/>
              </a:ext>
            </a:extLst>
          </p:cNvPr>
          <p:cNvSpPr/>
          <p:nvPr/>
        </p:nvSpPr>
        <p:spPr>
          <a:xfrm>
            <a:off x="10402783" y="6151417"/>
            <a:ext cx="1567543" cy="6531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E2E30C6-E00D-2F0B-913A-4FCCAADAE8F6}"/>
              </a:ext>
            </a:extLst>
          </p:cNvPr>
          <p:cNvSpPr/>
          <p:nvPr/>
        </p:nvSpPr>
        <p:spPr>
          <a:xfrm>
            <a:off x="0" y="6492874"/>
            <a:ext cx="2571078" cy="3651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31071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18666-DBED-37B8-C3C4-1B0C89FEC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C25733-FDF2-FFC2-9133-660466D2B9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hlinkClick r:id="rId2"/>
              </a:rPr>
              <a:t>https://www.simplilearn.com/tutorials/machine-learning-tutorial/knn-in-python</a:t>
            </a:r>
            <a:endParaRPr lang="en-US" dirty="0"/>
          </a:p>
          <a:p>
            <a:pPr marL="0" indent="0">
              <a:buNone/>
            </a:pPr>
            <a:endParaRPr lang="en-US" dirty="0">
              <a:solidFill>
                <a:srgbClr val="00B050"/>
              </a:solidFill>
            </a:endParaRPr>
          </a:p>
          <a:p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19517616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6C5A76D-861F-CE24-D60E-E46AB0A855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887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519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video game&#10;&#10;Description automatically generated">
            <a:extLst>
              <a:ext uri="{FF2B5EF4-FFF2-40B4-BE49-F238E27FC236}">
                <a16:creationId xmlns:a16="http://schemas.microsoft.com/office/drawing/2014/main" id="{BFB75245-CD23-8411-558F-E60E14172A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9829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artoon of a person and a child walking in a park&#10;&#10;Description automatically generated">
            <a:extLst>
              <a:ext uri="{FF2B5EF4-FFF2-40B4-BE49-F238E27FC236}">
                <a16:creationId xmlns:a16="http://schemas.microsoft.com/office/drawing/2014/main" id="{9F0009E9-1417-8D80-A6BA-9EFD872C34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4394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4185</TotalTime>
  <Words>745</Words>
  <Application>Microsoft Office PowerPoint</Application>
  <PresentationFormat>Widescreen</PresentationFormat>
  <Paragraphs>132</Paragraphs>
  <Slides>62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8" baseType="lpstr">
      <vt:lpstr>Aptos</vt:lpstr>
      <vt:lpstr>Aptos Display</vt:lpstr>
      <vt:lpstr>Arial</vt:lpstr>
      <vt:lpstr>Cambria Math</vt:lpstr>
      <vt:lpstr>Wingdings</vt:lpstr>
      <vt:lpstr>Office Theme</vt:lpstr>
      <vt:lpstr>K-Nearest Neighbors</vt:lpstr>
      <vt:lpstr>Outline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Outline</vt:lpstr>
      <vt:lpstr>What is k-NN?</vt:lpstr>
      <vt:lpstr>What is k-NN?</vt:lpstr>
      <vt:lpstr>PowerPoint Presentation</vt:lpstr>
      <vt:lpstr>What is k-NN?</vt:lpstr>
      <vt:lpstr>PowerPoint Presentation</vt:lpstr>
      <vt:lpstr>What is k-NN?</vt:lpstr>
      <vt:lpstr>PowerPoint Presentation</vt:lpstr>
      <vt:lpstr>Outline</vt:lpstr>
      <vt:lpstr>How do we choose ”K”?</vt:lpstr>
      <vt:lpstr>PowerPoint Presentation</vt:lpstr>
      <vt:lpstr>PowerPoint Presentation</vt:lpstr>
      <vt:lpstr>How do we choose “K”?</vt:lpstr>
      <vt:lpstr>How do we choose “K”?</vt:lpstr>
      <vt:lpstr>How do we choose “K”?</vt:lpstr>
      <vt:lpstr>Outline</vt:lpstr>
      <vt:lpstr>PowerPoint Presentation</vt:lpstr>
      <vt:lpstr>PowerPoint Presentation</vt:lpstr>
      <vt:lpstr>PowerPoint Presentation</vt:lpstr>
      <vt:lpstr>Outline</vt:lpstr>
      <vt:lpstr>How does k-NN work?</vt:lpstr>
      <vt:lpstr>How does k-NN work?</vt:lpstr>
      <vt:lpstr>How does k-NN work?</vt:lpstr>
      <vt:lpstr>How does k-NN work?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does k-NN work?</vt:lpstr>
      <vt:lpstr>How does k-NN work?</vt:lpstr>
      <vt:lpstr>PowerPoint Presentation</vt:lpstr>
      <vt:lpstr>PowerPoint Presentation</vt:lpstr>
      <vt:lpstr>PowerPoint Presentation</vt:lpstr>
      <vt:lpstr>Outline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Palenzuela, Ronnel</dc:creator>
  <cp:lastModifiedBy>SLY Ponio</cp:lastModifiedBy>
  <cp:revision>572</cp:revision>
  <dcterms:created xsi:type="dcterms:W3CDTF">2024-08-08T01:29:50Z</dcterms:created>
  <dcterms:modified xsi:type="dcterms:W3CDTF">2025-08-12T01:49:59Z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8a813f4b-519a-4481-a498-85770f517757_Enabled">
    <vt:lpwstr>true</vt:lpwstr>
  </property>
  <property fmtid="{D5CDD505-2E9C-101B-9397-08002B2CF9AE}" pid="3" name="MSIP_Label_8a813f4b-519a-4481-a498-85770f517757_SetDate">
    <vt:lpwstr>2024-08-08T02:28:55Z</vt:lpwstr>
  </property>
  <property fmtid="{D5CDD505-2E9C-101B-9397-08002B2CF9AE}" pid="4" name="MSIP_Label_8a813f4b-519a-4481-a498-85770f517757_Method">
    <vt:lpwstr>Standard</vt:lpwstr>
  </property>
  <property fmtid="{D5CDD505-2E9C-101B-9397-08002B2CF9AE}" pid="5" name="MSIP_Label_8a813f4b-519a-4481-a498-85770f517757_Name">
    <vt:lpwstr>Anyone (unrestricted)</vt:lpwstr>
  </property>
  <property fmtid="{D5CDD505-2E9C-101B-9397-08002B2CF9AE}" pid="6" name="MSIP_Label_8a813f4b-519a-4481-a498-85770f517757_SiteId">
    <vt:lpwstr>1d981f77-3ca3-46ae-b0d4-e8044e6c7f84</vt:lpwstr>
  </property>
  <property fmtid="{D5CDD505-2E9C-101B-9397-08002B2CF9AE}" pid="7" name="MSIP_Label_8a813f4b-519a-4481-a498-85770f517757_ActionId">
    <vt:lpwstr>6e000025-dfc4-466b-8a1a-3abd180e870b</vt:lpwstr>
  </property>
  <property fmtid="{D5CDD505-2E9C-101B-9397-08002B2CF9AE}" pid="8" name="MSIP_Label_8a813f4b-519a-4481-a498-85770f517757_ContentBits">
    <vt:lpwstr>0</vt:lpwstr>
  </property>
</Properties>
</file>